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2" r:id="rId2"/>
    <p:sldMasterId id="2147483653" r:id="rId3"/>
    <p:sldMasterId id="2147483654" r:id="rId4"/>
    <p:sldMasterId id="2147483655" r:id="rId5"/>
    <p:sldMasterId id="2147483656" r:id="rId6"/>
    <p:sldMasterId id="2147483657" r:id="rId7"/>
    <p:sldMasterId id="2147483658" r:id="rId8"/>
    <p:sldMasterId id="2147483659" r:id="rId9"/>
    <p:sldMasterId id="2147483792" r:id="rId10"/>
  </p:sldMasterIdLst>
  <p:notesMasterIdLst>
    <p:notesMasterId r:id="rId35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</p:sldIdLst>
  <p:sldSz cx="9144000" cy="5145088"/>
  <p:notesSz cx="7772400" cy="1005840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Noto Sans CJK SC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Noto Sans CJK SC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Noto Sans CJK SC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Noto Sans CJK SC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Noto Sans CJK SC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Noto Sans CJK SC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Noto Sans CJK SC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Noto Sans CJK SC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Noto Sans CJK SC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396" y="-25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AutoShape 1">
            <a:extLst>
              <a:ext uri="{FF2B5EF4-FFF2-40B4-BE49-F238E27FC236}">
                <a16:creationId xmlns="" xmlns:a16="http://schemas.microsoft.com/office/drawing/2014/main" id="{D179A9BB-BF46-654C-5B9C-14C243492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4" name="AutoShape 2">
            <a:extLst>
              <a:ext uri="{FF2B5EF4-FFF2-40B4-BE49-F238E27FC236}">
                <a16:creationId xmlns="" xmlns:a16="http://schemas.microsoft.com/office/drawing/2014/main" id="{318463DD-FB5F-5245-802C-D9967FC80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Rectangle 3">
            <a:extLst>
              <a:ext uri="{FF2B5EF4-FFF2-40B4-BE49-F238E27FC236}">
                <a16:creationId xmlns="" xmlns:a16="http://schemas.microsoft.com/office/drawing/2014/main" id="{0AE475E8-5900-20BD-6493-90F75B336B9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699250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13316" name="Rectangle 4">
            <a:extLst>
              <a:ext uri="{FF2B5EF4-FFF2-40B4-BE49-F238E27FC236}">
                <a16:creationId xmlns="" xmlns:a16="http://schemas.microsoft.com/office/drawing/2014/main" id="{A755FEB0-E4A5-77CD-A79A-6AB797CD6CC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3317" name="Rectangle 5">
            <a:extLst>
              <a:ext uri="{FF2B5EF4-FFF2-40B4-BE49-F238E27FC236}">
                <a16:creationId xmlns="" xmlns:a16="http://schemas.microsoft.com/office/drawing/2014/main" id="{75FE9CF6-F257-05D2-FE21-FDA73A0B1FBB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686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endParaRPr lang="pt-BR" altLang="en-US"/>
          </a:p>
        </p:txBody>
      </p:sp>
      <p:sp>
        <p:nvSpPr>
          <p:cNvPr id="13318" name="Rectangle 6">
            <a:extLst>
              <a:ext uri="{FF2B5EF4-FFF2-40B4-BE49-F238E27FC236}">
                <a16:creationId xmlns="" xmlns:a16="http://schemas.microsoft.com/office/drawing/2014/main" id="{77647916-308A-FC82-1A53-AA2905F6EF8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686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endParaRPr lang="pt-BR" altLang="en-US"/>
          </a:p>
        </p:txBody>
      </p:sp>
      <p:sp>
        <p:nvSpPr>
          <p:cNvPr id="13319" name="Rectangle 7">
            <a:extLst>
              <a:ext uri="{FF2B5EF4-FFF2-40B4-BE49-F238E27FC236}">
                <a16:creationId xmlns="" xmlns:a16="http://schemas.microsoft.com/office/drawing/2014/main" id="{6741462F-0281-F551-4B74-1D702226075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686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endParaRPr lang="pt-BR" altLang="en-US"/>
          </a:p>
        </p:txBody>
      </p:sp>
      <p:sp>
        <p:nvSpPr>
          <p:cNvPr id="13320" name="Rectangle 8">
            <a:extLst>
              <a:ext uri="{FF2B5EF4-FFF2-40B4-BE49-F238E27FC236}">
                <a16:creationId xmlns="" xmlns:a16="http://schemas.microsoft.com/office/drawing/2014/main" id="{E8C3DE9D-5F28-7620-E756-CBCF2D89E5A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686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fld id="{0A782EA4-ECF7-4D00-B45C-26DB90A4C52A}" type="slidenum">
              <a:rPr lang="pt-BR" altLang="en-US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640621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2B40E0B9-A59C-5BF6-66D6-96A81CB3517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F1AAFE-83FE-4E55-A900-44A61A4A3D28}" type="slidenum">
              <a:rPr lang="pt-BR" altLang="en-US"/>
              <a:pPr/>
              <a:t>1</a:t>
            </a:fld>
            <a:endParaRPr lang="pt-BR" altLang="en-US"/>
          </a:p>
        </p:txBody>
      </p:sp>
      <p:sp>
        <p:nvSpPr>
          <p:cNvPr id="38913" name="Rectangle 1">
            <a:extLst>
              <a:ext uri="{FF2B5EF4-FFF2-40B4-BE49-F238E27FC236}">
                <a16:creationId xmlns="" xmlns:a16="http://schemas.microsoft.com/office/drawing/2014/main" id="{8D358C49-3970-5409-32B3-D643A6F285A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>
            <a:extLst>
              <a:ext uri="{FF2B5EF4-FFF2-40B4-BE49-F238E27FC236}">
                <a16:creationId xmlns="" xmlns:a16="http://schemas.microsoft.com/office/drawing/2014/main" id="{CA975B12-2AA5-C62C-1E9A-704B1722926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AD34B038-67A1-8D05-E811-07F2D3898D2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C6B068-A70C-4031-8FA0-8DD99E7D1802}" type="slidenum">
              <a:rPr lang="pt-BR" altLang="en-US"/>
              <a:pPr/>
              <a:t>10</a:t>
            </a:fld>
            <a:endParaRPr lang="pt-BR" altLang="en-US"/>
          </a:p>
        </p:txBody>
      </p:sp>
      <p:sp>
        <p:nvSpPr>
          <p:cNvPr id="48129" name="Rectangle 1">
            <a:extLst>
              <a:ext uri="{FF2B5EF4-FFF2-40B4-BE49-F238E27FC236}">
                <a16:creationId xmlns="" xmlns:a16="http://schemas.microsoft.com/office/drawing/2014/main" id="{BA7636F8-2B94-20D2-460A-CAA308FAF84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>
            <a:extLst>
              <a:ext uri="{FF2B5EF4-FFF2-40B4-BE49-F238E27FC236}">
                <a16:creationId xmlns="" xmlns:a16="http://schemas.microsoft.com/office/drawing/2014/main" id="{12BF3548-9542-8841-9A45-B9C9F79D9C4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0834EAA4-45F8-5E17-AEFD-5A0D09FA25C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0E9067-46E0-451E-9CC3-03F09F953B20}" type="slidenum">
              <a:rPr lang="pt-BR" altLang="en-US"/>
              <a:pPr/>
              <a:t>11</a:t>
            </a:fld>
            <a:endParaRPr lang="pt-BR" altLang="en-US"/>
          </a:p>
        </p:txBody>
      </p:sp>
      <p:sp>
        <p:nvSpPr>
          <p:cNvPr id="49153" name="Rectangle 1">
            <a:extLst>
              <a:ext uri="{FF2B5EF4-FFF2-40B4-BE49-F238E27FC236}">
                <a16:creationId xmlns="" xmlns:a16="http://schemas.microsoft.com/office/drawing/2014/main" id="{8F744FFE-160A-0844-E70E-2A0C36FFD39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>
            <a:extLst>
              <a:ext uri="{FF2B5EF4-FFF2-40B4-BE49-F238E27FC236}">
                <a16:creationId xmlns="" xmlns:a16="http://schemas.microsoft.com/office/drawing/2014/main" id="{2A9F7C71-7CFC-8034-E849-2E1F6035398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8855AF7E-0BAB-08C2-6895-F200B69C712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5F831F6-6A1E-44F1-B4B4-6AEC65CCFB50}" type="slidenum">
              <a:rPr lang="pt-BR" altLang="en-US"/>
              <a:pPr/>
              <a:t>12</a:t>
            </a:fld>
            <a:endParaRPr lang="pt-BR" altLang="en-US"/>
          </a:p>
        </p:txBody>
      </p:sp>
      <p:sp>
        <p:nvSpPr>
          <p:cNvPr id="50177" name="Rectangle 1">
            <a:extLst>
              <a:ext uri="{FF2B5EF4-FFF2-40B4-BE49-F238E27FC236}">
                <a16:creationId xmlns="" xmlns:a16="http://schemas.microsoft.com/office/drawing/2014/main" id="{3AF40E8A-5074-6219-FB7B-29913B90A91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="" xmlns:a16="http://schemas.microsoft.com/office/drawing/2014/main" id="{59607D2F-ECC4-9C15-EDAC-C2BFB929F3E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BD617460-31A0-A0FD-0789-223FD1767C0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D65A93-A07C-490C-BF10-349D6778CE15}" type="slidenum">
              <a:rPr lang="pt-BR" altLang="en-US"/>
              <a:pPr/>
              <a:t>13</a:t>
            </a:fld>
            <a:endParaRPr lang="pt-BR" altLang="en-US"/>
          </a:p>
        </p:txBody>
      </p:sp>
      <p:sp>
        <p:nvSpPr>
          <p:cNvPr id="51201" name="Rectangle 1">
            <a:extLst>
              <a:ext uri="{FF2B5EF4-FFF2-40B4-BE49-F238E27FC236}">
                <a16:creationId xmlns="" xmlns:a16="http://schemas.microsoft.com/office/drawing/2014/main" id="{0799588D-299F-A013-51AF-E6FBDE47B5C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>
            <a:extLst>
              <a:ext uri="{FF2B5EF4-FFF2-40B4-BE49-F238E27FC236}">
                <a16:creationId xmlns="" xmlns:a16="http://schemas.microsoft.com/office/drawing/2014/main" id="{AFDA0823-AF3F-9C48-905A-91D980315AE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55B0B0D1-A615-3AB3-D749-E659E5EEA54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AF6C3E-9FED-4343-8BD1-57C14F79E965}" type="slidenum">
              <a:rPr lang="pt-BR" altLang="en-US"/>
              <a:pPr/>
              <a:t>14</a:t>
            </a:fld>
            <a:endParaRPr lang="pt-BR" altLang="en-US"/>
          </a:p>
        </p:txBody>
      </p:sp>
      <p:sp>
        <p:nvSpPr>
          <p:cNvPr id="52225" name="Rectangle 1">
            <a:extLst>
              <a:ext uri="{FF2B5EF4-FFF2-40B4-BE49-F238E27FC236}">
                <a16:creationId xmlns="" xmlns:a16="http://schemas.microsoft.com/office/drawing/2014/main" id="{2D3FD919-8179-A20C-8E89-8AEA8A195C4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>
            <a:extLst>
              <a:ext uri="{FF2B5EF4-FFF2-40B4-BE49-F238E27FC236}">
                <a16:creationId xmlns="" xmlns:a16="http://schemas.microsoft.com/office/drawing/2014/main" id="{71E58261-A024-7480-E625-FEF665841EB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2E240CEA-A148-99AA-DE4E-CB05B807A54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2ED406-1F00-4688-BBD7-2D4588EBB23A}" type="slidenum">
              <a:rPr lang="pt-BR" altLang="en-US"/>
              <a:pPr/>
              <a:t>15</a:t>
            </a:fld>
            <a:endParaRPr lang="pt-BR" altLang="en-US"/>
          </a:p>
        </p:txBody>
      </p:sp>
      <p:sp>
        <p:nvSpPr>
          <p:cNvPr id="53249" name="Rectangle 1">
            <a:extLst>
              <a:ext uri="{FF2B5EF4-FFF2-40B4-BE49-F238E27FC236}">
                <a16:creationId xmlns="" xmlns:a16="http://schemas.microsoft.com/office/drawing/2014/main" id="{F6876B48-F80C-1002-C7A6-E940CAD07A6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="" xmlns:a16="http://schemas.microsoft.com/office/drawing/2014/main" id="{CD4731A4-48F4-3B06-88F6-FE03F2A096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1A47FFBA-024A-33BB-C269-21163388593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840095-AE99-4726-AB18-A65269F47368}" type="slidenum">
              <a:rPr lang="pt-BR" altLang="en-US"/>
              <a:pPr/>
              <a:t>16</a:t>
            </a:fld>
            <a:endParaRPr lang="pt-BR" altLang="en-US"/>
          </a:p>
        </p:txBody>
      </p:sp>
      <p:sp>
        <p:nvSpPr>
          <p:cNvPr id="54273" name="Rectangle 1">
            <a:extLst>
              <a:ext uri="{FF2B5EF4-FFF2-40B4-BE49-F238E27FC236}">
                <a16:creationId xmlns="" xmlns:a16="http://schemas.microsoft.com/office/drawing/2014/main" id="{3CC88387-04E7-17FC-7946-53889EAEFDD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>
            <a:extLst>
              <a:ext uri="{FF2B5EF4-FFF2-40B4-BE49-F238E27FC236}">
                <a16:creationId xmlns="" xmlns:a16="http://schemas.microsoft.com/office/drawing/2014/main" id="{20CA9B5F-659A-08F8-ED28-4F8E16438AF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EDC4B9A2-B6B0-AE48-B740-5F983C4C27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3BA4A4-34A4-4280-88A4-C7FB02ABF44E}" type="slidenum">
              <a:rPr lang="pt-BR" altLang="en-US"/>
              <a:pPr/>
              <a:t>17</a:t>
            </a:fld>
            <a:endParaRPr lang="pt-BR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="" xmlns:a16="http://schemas.microsoft.com/office/drawing/2014/main" id="{C79E1720-5750-1528-4DE4-1613F54F1E5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="" xmlns:a16="http://schemas.microsoft.com/office/drawing/2014/main" id="{0DA59A9D-126D-4BB5-902C-3B66488FE0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AA97F623-4C30-21F2-0BEA-3015F65A500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8D3D3C-CECE-4754-A67E-B9C2388EBEF5}" type="slidenum">
              <a:rPr lang="pt-BR" altLang="en-US"/>
              <a:pPr/>
              <a:t>18</a:t>
            </a:fld>
            <a:endParaRPr lang="pt-BR" altLang="en-US"/>
          </a:p>
        </p:txBody>
      </p:sp>
      <p:sp>
        <p:nvSpPr>
          <p:cNvPr id="56321" name="Rectangle 1">
            <a:extLst>
              <a:ext uri="{FF2B5EF4-FFF2-40B4-BE49-F238E27FC236}">
                <a16:creationId xmlns="" xmlns:a16="http://schemas.microsoft.com/office/drawing/2014/main" id="{005682EA-6D3A-6EDF-BB6E-9E14E180AE7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="" xmlns:a16="http://schemas.microsoft.com/office/drawing/2014/main" id="{ED272DFA-B4A6-CAEB-7C74-91757B02DC4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945F3B26-308C-427A-FCB6-F20FD9A3863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C1EBCB-D72F-4EAF-91B9-FFF5E83CDB56}" type="slidenum">
              <a:rPr lang="pt-BR" altLang="en-US"/>
              <a:pPr/>
              <a:t>19</a:t>
            </a:fld>
            <a:endParaRPr lang="pt-BR" altLang="en-US"/>
          </a:p>
        </p:txBody>
      </p:sp>
      <p:sp>
        <p:nvSpPr>
          <p:cNvPr id="57345" name="Rectangle 1">
            <a:extLst>
              <a:ext uri="{FF2B5EF4-FFF2-40B4-BE49-F238E27FC236}">
                <a16:creationId xmlns="" xmlns:a16="http://schemas.microsoft.com/office/drawing/2014/main" id="{3AE68B51-00BA-847E-6F48-2826CCDC6EF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>
            <a:extLst>
              <a:ext uri="{FF2B5EF4-FFF2-40B4-BE49-F238E27FC236}">
                <a16:creationId xmlns="" xmlns:a16="http://schemas.microsoft.com/office/drawing/2014/main" id="{96D5288F-82AE-17E1-DBE7-429F9855FC1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6ED52A15-F661-01DA-D6FE-372B424801D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8D2D6B-07D4-4AA1-9958-1A44EE55ED33}" type="slidenum">
              <a:rPr lang="pt-BR" altLang="en-US"/>
              <a:pPr/>
              <a:t>2</a:t>
            </a:fld>
            <a:endParaRPr lang="pt-BR" altLang="en-US"/>
          </a:p>
        </p:txBody>
      </p:sp>
      <p:sp>
        <p:nvSpPr>
          <p:cNvPr id="39937" name="Rectangle 1">
            <a:extLst>
              <a:ext uri="{FF2B5EF4-FFF2-40B4-BE49-F238E27FC236}">
                <a16:creationId xmlns="" xmlns:a16="http://schemas.microsoft.com/office/drawing/2014/main" id="{CC7E83C2-09DB-FBAB-0153-07BC87603D6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>
            <a:extLst>
              <a:ext uri="{FF2B5EF4-FFF2-40B4-BE49-F238E27FC236}">
                <a16:creationId xmlns="" xmlns:a16="http://schemas.microsoft.com/office/drawing/2014/main" id="{F8215A7E-0895-BF5D-30CE-479CB64CEE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F3A413DA-6914-F8F5-7084-DCE4C036217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CE62FA-6BCA-4DE5-8295-0BC9D48EB66E}" type="slidenum">
              <a:rPr lang="pt-BR" altLang="en-US"/>
              <a:pPr/>
              <a:t>20</a:t>
            </a:fld>
            <a:endParaRPr lang="pt-BR" altLang="en-US"/>
          </a:p>
        </p:txBody>
      </p:sp>
      <p:sp>
        <p:nvSpPr>
          <p:cNvPr id="58369" name="Rectangle 1">
            <a:extLst>
              <a:ext uri="{FF2B5EF4-FFF2-40B4-BE49-F238E27FC236}">
                <a16:creationId xmlns="" xmlns:a16="http://schemas.microsoft.com/office/drawing/2014/main" id="{8C19D052-A632-76DF-4BB4-5135B04C1E6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697662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>
            <a:extLst>
              <a:ext uri="{FF2B5EF4-FFF2-40B4-BE49-F238E27FC236}">
                <a16:creationId xmlns="" xmlns:a16="http://schemas.microsoft.com/office/drawing/2014/main" id="{B23D8014-C164-56E2-12B2-4F924205256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20441B72-F57F-0299-8A8E-C9F2FAAAA9F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29B198-6F99-4F34-A4A1-23780A86326E}" type="slidenum">
              <a:rPr lang="pt-BR" altLang="en-US"/>
              <a:pPr/>
              <a:t>21</a:t>
            </a:fld>
            <a:endParaRPr lang="pt-BR" altLang="en-US"/>
          </a:p>
        </p:txBody>
      </p:sp>
      <p:sp>
        <p:nvSpPr>
          <p:cNvPr id="59393" name="Rectangle 1">
            <a:extLst>
              <a:ext uri="{FF2B5EF4-FFF2-40B4-BE49-F238E27FC236}">
                <a16:creationId xmlns="" xmlns:a16="http://schemas.microsoft.com/office/drawing/2014/main" id="{41477034-67C4-1872-CB56-4D2A8DB534E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697662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>
            <a:extLst>
              <a:ext uri="{FF2B5EF4-FFF2-40B4-BE49-F238E27FC236}">
                <a16:creationId xmlns="" xmlns:a16="http://schemas.microsoft.com/office/drawing/2014/main" id="{89F92C7A-BF90-30B7-3A60-3B85C505D0D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F42D38B6-47BF-09D8-F70B-64E100BFFF2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649A07-8B04-4290-978B-725CABFD687A}" type="slidenum">
              <a:rPr lang="pt-BR" altLang="en-US"/>
              <a:pPr/>
              <a:t>22</a:t>
            </a:fld>
            <a:endParaRPr lang="pt-BR" altLang="en-US"/>
          </a:p>
        </p:txBody>
      </p:sp>
      <p:sp>
        <p:nvSpPr>
          <p:cNvPr id="60417" name="Rectangle 1">
            <a:extLst>
              <a:ext uri="{FF2B5EF4-FFF2-40B4-BE49-F238E27FC236}">
                <a16:creationId xmlns="" xmlns:a16="http://schemas.microsoft.com/office/drawing/2014/main" id="{C918F339-F2F5-296A-2367-124CFD19756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697662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>
            <a:extLst>
              <a:ext uri="{FF2B5EF4-FFF2-40B4-BE49-F238E27FC236}">
                <a16:creationId xmlns="" xmlns:a16="http://schemas.microsoft.com/office/drawing/2014/main" id="{D48FD548-3D0C-2858-5AB4-4FEF848DF0C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7CABD077-DA2D-A94D-DF2A-C7FAA2C05E1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A33F9E-557D-452B-B914-2FB02D2EABEA}" type="slidenum">
              <a:rPr lang="pt-BR" altLang="en-US"/>
              <a:pPr/>
              <a:t>23</a:t>
            </a:fld>
            <a:endParaRPr lang="pt-BR" altLang="en-US"/>
          </a:p>
        </p:txBody>
      </p:sp>
      <p:sp>
        <p:nvSpPr>
          <p:cNvPr id="61441" name="Rectangle 1">
            <a:extLst>
              <a:ext uri="{FF2B5EF4-FFF2-40B4-BE49-F238E27FC236}">
                <a16:creationId xmlns="" xmlns:a16="http://schemas.microsoft.com/office/drawing/2014/main" id="{F1BA5D12-18AA-855C-A18E-F655942EC9F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>
            <a:extLst>
              <a:ext uri="{FF2B5EF4-FFF2-40B4-BE49-F238E27FC236}">
                <a16:creationId xmlns="" xmlns:a16="http://schemas.microsoft.com/office/drawing/2014/main" id="{CCCADA77-6DF8-B541-A6FA-205AA86932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D69AE42D-3998-25A4-B74F-07E4507E540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12DE28-8AD5-4074-890B-AA7C0FFF5B7F}" type="slidenum">
              <a:rPr lang="pt-BR" altLang="en-US"/>
              <a:pPr/>
              <a:t>24</a:t>
            </a:fld>
            <a:endParaRPr lang="pt-BR" altLang="en-US"/>
          </a:p>
        </p:txBody>
      </p:sp>
      <p:sp>
        <p:nvSpPr>
          <p:cNvPr id="62465" name="Rectangle 1">
            <a:extLst>
              <a:ext uri="{FF2B5EF4-FFF2-40B4-BE49-F238E27FC236}">
                <a16:creationId xmlns="" xmlns:a16="http://schemas.microsoft.com/office/drawing/2014/main" id="{E25D6D34-34D0-42BE-442D-674C3CD6A83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>
            <a:extLst>
              <a:ext uri="{FF2B5EF4-FFF2-40B4-BE49-F238E27FC236}">
                <a16:creationId xmlns="" xmlns:a16="http://schemas.microsoft.com/office/drawing/2014/main" id="{AD731CF2-5928-29B1-9466-83C1D30879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5513EBA3-466C-94AE-7BF1-FAB91628667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27AFC-F2FA-4F24-B2DC-43F2B612153F}" type="slidenum">
              <a:rPr lang="pt-BR" altLang="en-US"/>
              <a:pPr/>
              <a:t>3</a:t>
            </a:fld>
            <a:endParaRPr lang="pt-BR" altLang="en-US"/>
          </a:p>
        </p:txBody>
      </p:sp>
      <p:sp>
        <p:nvSpPr>
          <p:cNvPr id="40961" name="Rectangle 1">
            <a:extLst>
              <a:ext uri="{FF2B5EF4-FFF2-40B4-BE49-F238E27FC236}">
                <a16:creationId xmlns="" xmlns:a16="http://schemas.microsoft.com/office/drawing/2014/main" id="{6D2BB74B-0EC7-7D45-97C9-BE694DE563B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>
            <a:extLst>
              <a:ext uri="{FF2B5EF4-FFF2-40B4-BE49-F238E27FC236}">
                <a16:creationId xmlns="" xmlns:a16="http://schemas.microsoft.com/office/drawing/2014/main" id="{3AAC9B37-793F-4E37-9DD7-85EA5974656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AE8AE57B-6C1D-81BB-3CB9-908086600ED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642C7F-DC85-4208-BA0B-D1D5B1D904DE}" type="slidenum">
              <a:rPr lang="pt-BR" altLang="en-US"/>
              <a:pPr/>
              <a:t>4</a:t>
            </a:fld>
            <a:endParaRPr lang="pt-BR" altLang="en-US"/>
          </a:p>
        </p:txBody>
      </p:sp>
      <p:sp>
        <p:nvSpPr>
          <p:cNvPr id="41985" name="Rectangle 1">
            <a:extLst>
              <a:ext uri="{FF2B5EF4-FFF2-40B4-BE49-F238E27FC236}">
                <a16:creationId xmlns="" xmlns:a16="http://schemas.microsoft.com/office/drawing/2014/main" id="{44A8495F-7C9F-7422-BCBF-E980DF95409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>
            <a:extLst>
              <a:ext uri="{FF2B5EF4-FFF2-40B4-BE49-F238E27FC236}">
                <a16:creationId xmlns="" xmlns:a16="http://schemas.microsoft.com/office/drawing/2014/main" id="{D697C300-37A9-6957-B4CF-8739E24BAC5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44584AA2-3796-01CE-06E4-5D8BD70F06D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4C59EB-A700-4FCD-A2DA-982173DF87FD}" type="slidenum">
              <a:rPr lang="pt-BR" altLang="en-US"/>
              <a:pPr/>
              <a:t>5</a:t>
            </a:fld>
            <a:endParaRPr lang="pt-BR" altLang="en-US"/>
          </a:p>
        </p:txBody>
      </p:sp>
      <p:sp>
        <p:nvSpPr>
          <p:cNvPr id="43009" name="Rectangle 1">
            <a:extLst>
              <a:ext uri="{FF2B5EF4-FFF2-40B4-BE49-F238E27FC236}">
                <a16:creationId xmlns="" xmlns:a16="http://schemas.microsoft.com/office/drawing/2014/main" id="{E20693E2-173C-7286-B664-20BBC8EBED3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>
            <a:extLst>
              <a:ext uri="{FF2B5EF4-FFF2-40B4-BE49-F238E27FC236}">
                <a16:creationId xmlns="" xmlns:a16="http://schemas.microsoft.com/office/drawing/2014/main" id="{02D2E3F9-585D-B957-4337-948A08BD120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C257333E-D4AF-C976-CD79-417F63BC585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DA8988-CD0B-472B-9A9C-87011389E681}" type="slidenum">
              <a:rPr lang="pt-BR" altLang="en-US"/>
              <a:pPr/>
              <a:t>6</a:t>
            </a:fld>
            <a:endParaRPr lang="pt-BR" altLang="en-US"/>
          </a:p>
        </p:txBody>
      </p:sp>
      <p:sp>
        <p:nvSpPr>
          <p:cNvPr id="44033" name="Rectangle 1">
            <a:extLst>
              <a:ext uri="{FF2B5EF4-FFF2-40B4-BE49-F238E27FC236}">
                <a16:creationId xmlns="" xmlns:a16="http://schemas.microsoft.com/office/drawing/2014/main" id="{BB280928-3F77-42BC-4A8E-311FA81302A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>
            <a:extLst>
              <a:ext uri="{FF2B5EF4-FFF2-40B4-BE49-F238E27FC236}">
                <a16:creationId xmlns="" xmlns:a16="http://schemas.microsoft.com/office/drawing/2014/main" id="{612FC430-3F68-C892-3AA5-6B455231CCB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23E25C3B-FE65-1026-0910-6950954AB4B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D3BFAA-23CD-465B-8F52-246E51E5303E}" type="slidenum">
              <a:rPr lang="pt-BR" altLang="en-US"/>
              <a:pPr/>
              <a:t>7</a:t>
            </a:fld>
            <a:endParaRPr lang="pt-BR" altLang="en-US"/>
          </a:p>
        </p:txBody>
      </p:sp>
      <p:sp>
        <p:nvSpPr>
          <p:cNvPr id="45057" name="Rectangle 1">
            <a:extLst>
              <a:ext uri="{FF2B5EF4-FFF2-40B4-BE49-F238E27FC236}">
                <a16:creationId xmlns="" xmlns:a16="http://schemas.microsoft.com/office/drawing/2014/main" id="{1FC4ABD6-1AEF-AEB0-611D-EE8EE9CF444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>
            <a:extLst>
              <a:ext uri="{FF2B5EF4-FFF2-40B4-BE49-F238E27FC236}">
                <a16:creationId xmlns="" xmlns:a16="http://schemas.microsoft.com/office/drawing/2014/main" id="{08C076D2-8E8D-A775-5666-8114398206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9ABEBF45-B17B-35FE-BF9C-83B98FDC1F4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F2D6FD-421C-46AA-85FA-6549DBBA40D3}" type="slidenum">
              <a:rPr lang="pt-BR" altLang="en-US"/>
              <a:pPr/>
              <a:t>8</a:t>
            </a:fld>
            <a:endParaRPr lang="pt-BR" altLang="en-US"/>
          </a:p>
        </p:txBody>
      </p:sp>
      <p:sp>
        <p:nvSpPr>
          <p:cNvPr id="46081" name="Rectangle 1">
            <a:extLst>
              <a:ext uri="{FF2B5EF4-FFF2-40B4-BE49-F238E27FC236}">
                <a16:creationId xmlns="" xmlns:a16="http://schemas.microsoft.com/office/drawing/2014/main" id="{C823A450-574E-C7D6-86CC-5AF4F8CF823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>
            <a:extLst>
              <a:ext uri="{FF2B5EF4-FFF2-40B4-BE49-F238E27FC236}">
                <a16:creationId xmlns="" xmlns:a16="http://schemas.microsoft.com/office/drawing/2014/main" id="{D8E6D9AB-6228-7D44-1A95-FA56F511DB9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66AC0266-9067-097A-49C8-626CD3BD850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B899DC-3C95-42F3-ADE0-DEE3F1B481DB}" type="slidenum">
              <a:rPr lang="pt-BR" altLang="en-US"/>
              <a:pPr/>
              <a:t>9</a:t>
            </a:fld>
            <a:endParaRPr lang="pt-BR" altLang="en-US"/>
          </a:p>
        </p:txBody>
      </p:sp>
      <p:sp>
        <p:nvSpPr>
          <p:cNvPr id="47105" name="Rectangle 1">
            <a:extLst>
              <a:ext uri="{FF2B5EF4-FFF2-40B4-BE49-F238E27FC236}">
                <a16:creationId xmlns="" xmlns:a16="http://schemas.microsoft.com/office/drawing/2014/main" id="{05C2F89E-2383-841F-96EF-BAEEF90C6B8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>
            <a:extLst>
              <a:ext uri="{FF2B5EF4-FFF2-40B4-BE49-F238E27FC236}">
                <a16:creationId xmlns="" xmlns:a16="http://schemas.microsoft.com/office/drawing/2014/main" id="{16A33299-848A-ACC3-BFC2-9C80676FDC6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AFC6797-AD34-0312-3E8C-EBF166F14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22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82BEC8F4-7D77-FD07-9739-A17B17A340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7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05B5FD1-71C3-847E-09F3-38F2EF152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E74811D5-3F93-31E3-4CCA-1FE314DA7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474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65313" y="52333"/>
            <a:ext cx="9013372" cy="50207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2401041"/>
            <a:ext cx="6400800" cy="1200521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F42FDE4-A7DD-41A7-A0A6-9B649FB43336}" type="slidenum">
              <a:rPr kumimoji="0" lang="en-US" smtClean="0"/>
              <a:t>‹nº›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2932" y="1087313"/>
            <a:ext cx="9021537" cy="114586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62932" y="1047863"/>
            <a:ext cx="9021537" cy="90463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62932" y="2233176"/>
            <a:ext cx="9021537" cy="829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129797"/>
            <a:ext cx="8229600" cy="110285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t>‹nº›</a:t>
            </a:fld>
            <a:endParaRPr kumimoji="0"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086185"/>
            <a:ext cx="7772400" cy="3430059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65313" y="52333"/>
            <a:ext cx="9013372" cy="50207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714596"/>
            <a:ext cx="7772400" cy="1021872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1911544"/>
            <a:ext cx="7772400" cy="1004006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00100" y="4630579"/>
            <a:ext cx="4000500" cy="343006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Retângulo 6"/>
          <p:cNvSpPr/>
          <p:nvPr/>
        </p:nvSpPr>
        <p:spPr>
          <a:xfrm flipV="1">
            <a:off x="69413" y="1783173"/>
            <a:ext cx="9013515" cy="68601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9147" y="1756649"/>
            <a:ext cx="9013781" cy="3430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8307" y="1852231"/>
            <a:ext cx="9014621" cy="34301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6304" y="4658020"/>
            <a:ext cx="457200" cy="343006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t>‹nº›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t>‹nº›</a:t>
            </a:fld>
            <a:endParaRPr kumimoji="0"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086185"/>
            <a:ext cx="3749040" cy="3430059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086185"/>
            <a:ext cx="3749040" cy="3430059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04851"/>
            <a:ext cx="7772400" cy="857515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086185"/>
            <a:ext cx="3733800" cy="571676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086185"/>
            <a:ext cx="3733800" cy="571676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t>‹nº›</a:t>
            </a:fld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1686445"/>
            <a:ext cx="3733800" cy="291555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1686445"/>
            <a:ext cx="3733800" cy="291555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64008" y="52332"/>
            <a:ext cx="9013372" cy="502160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04851"/>
            <a:ext cx="7772400" cy="857515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14400" y="1200521"/>
            <a:ext cx="1905000" cy="3372891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t>‹nº›</a:t>
            </a:fld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2971800" y="1200521"/>
            <a:ext cx="5715000" cy="3372891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3676547"/>
            <a:ext cx="7315200" cy="391837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0" y="4085630"/>
            <a:ext cx="7315200" cy="514509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4630579"/>
            <a:ext cx="3886200" cy="343006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46304" y="4658020"/>
            <a:ext cx="457200" cy="343006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t>‹nº›</a:t>
            </a:fld>
            <a:endParaRPr kumimoji="0" lang="en-US" dirty="0"/>
          </a:p>
        </p:txBody>
      </p:sp>
      <p:sp>
        <p:nvSpPr>
          <p:cNvPr id="11" name="Retângulo 10"/>
          <p:cNvSpPr/>
          <p:nvPr/>
        </p:nvSpPr>
        <p:spPr>
          <a:xfrm flipV="1">
            <a:off x="68307" y="3513751"/>
            <a:ext cx="9006840" cy="68601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68509" y="3488933"/>
            <a:ext cx="9006639" cy="3430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68511" y="3581023"/>
            <a:ext cx="9006637" cy="3661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8309" y="50022"/>
            <a:ext cx="9001873" cy="343720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F94DEE6F-BA33-8C07-4E9B-2A8C88552D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6225" y="204788"/>
            <a:ext cx="2055813" cy="39766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DD23E8D5-5295-1587-506C-A762B8CFA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4788"/>
            <a:ext cx="6016625" cy="397668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371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045"/>
            <a:ext cx="2011680" cy="4389999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06044"/>
            <a:ext cx="5562600" cy="4389999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D81E571-AE7D-4F14-8110-435F640B3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22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11CF1363-D582-EEF8-2DC7-7D64D3A8B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74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B636DDF-21B0-E37C-A59E-ACF05B1D9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EDD8B2AA-CEB8-1CAC-CD80-09D4553EB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46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267B495-160D-0BA9-B40C-25888586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3273960A-98EA-2A7C-15E5-18B082915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288"/>
            <a:ext cx="7886700" cy="112553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991128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CB4FFE3-A8B8-661A-4583-F7482257C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5A8675F7-6255-390B-9771-178C728CF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3325"/>
            <a:ext cx="1928813" cy="2978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445DFFE2-BC1A-1C11-A89B-A82C93476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38413" y="1203325"/>
            <a:ext cx="1928812" cy="2978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59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67E4260-3699-7C6A-D7B7-7E2C3F438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F0276DFC-546E-EEE6-89B4-AF84DBD49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604C5E62-AABB-4ED5-0F21-EBB1D6A7B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3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60362E9D-DF86-C8E6-18E4-81CC4FE048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B04542E0-D2D5-0230-0DCE-17042DFE8E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3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75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F55596C-3A42-ED49-8AA3-4474D36B7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46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817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033E094-F266-9A2D-976B-63CADF528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9D2F071-1C4B-BDA7-558F-FF2294687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342E53E3-4AB1-97DE-355C-DF6DFDC8B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07713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3586850-0879-0886-2B4B-30BAB3AA6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E7E68BD2-9BB9-A942-23D1-2A2B045B7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92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1243CA1-F6D8-4D38-2D0B-65E40A168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5B81D625-7936-AF78-A98B-EA2DDC3107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D31D2694-0F47-023C-E19F-D544A012C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07386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1FA8589-5A00-E943-71AC-294ED7C8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48926604-8253-2556-103D-7FBAABAE3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32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E1C9D45D-90B3-F6F1-3C9B-79951087F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6225" y="204788"/>
            <a:ext cx="2055813" cy="39766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FB23C7B6-B98F-6319-D218-F3EB25825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4788"/>
            <a:ext cx="6016625" cy="397668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88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E57B785-23AC-7047-8E47-236E8A023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22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C9D2356-1A68-3A89-4EEC-C001AACDC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03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CD0DCDC-BA1E-3874-DF46-B6726ECF2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2DDDB68A-DAA0-232F-47B0-70C01FCE7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2CAEE9-B0BE-58D8-6284-B1100490B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7D06B9BC-3A80-6F9A-7433-7B1EE8E95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288"/>
            <a:ext cx="7886700" cy="112553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921900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53169E-9E36-8F66-0287-21C3F1DA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E71312AE-9007-E72F-BA72-220ACF1BD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3325"/>
            <a:ext cx="4035425" cy="2978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1D550427-F18F-103D-6DE4-52DD275D5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025" y="1203325"/>
            <a:ext cx="4037013" cy="2978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36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14FBDBD-ACC6-8570-37A4-EC2626BB1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9F44B679-E55A-B730-3181-6FAFE9AEF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1076073F-CC76-6FA0-EB78-09021E01E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3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BF89C008-5D81-8CC5-4447-18E4C90434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C0404FB3-80D1-ACD7-FBA3-591DEC71CA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3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675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A07A1C-4852-6454-B147-A18D0D3D1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02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145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07697ED-1FE6-AC01-1B22-FBC5FDAA8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4177CBFE-9F04-EAF3-3BEA-52D1B8CAF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288"/>
            <a:ext cx="7886700" cy="112553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288819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0B77DDB-0C5E-1F0D-7EA8-3F8046F80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DEF54CE-71E4-B28A-161A-61A06772E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769F62B3-D689-088D-8764-BFB8E51FE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9073097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5CFCB02-F4FE-F14A-025E-FC72D134B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AB6D9AAA-DACB-64F2-FDF3-634479D66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C19EF627-1CD5-D924-2446-5E7E5FA81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6251233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C6C0C91-F142-37A1-D071-815D21444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A47AD5D2-BD41-D2CD-4206-D64F150E2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56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0BB982B1-F2A5-3480-7290-BBA4840EC6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6225" y="204788"/>
            <a:ext cx="2055813" cy="39766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9175C546-00FB-854C-DAB9-061B125C0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4788"/>
            <a:ext cx="6016625" cy="397668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764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B33ACFF-7DBF-0722-8EEE-E2939F914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22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E77185E3-E46E-940B-F138-2C2E481A1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82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6D7AF42-BEC7-32DB-2A0D-28D2DD4E0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4E9D28AA-BE3E-19D7-BA4B-61A507118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623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B4FE90E-51AD-7B9C-664B-91222E45C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10BD5FF7-9E7F-C38E-D2FC-1A45B6778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288"/>
            <a:ext cx="7886700" cy="112553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94656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F775B0A-FBA7-1BDE-19B7-CFFA63A8C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B95A7589-BBFA-6454-0EA8-5E53FED6F5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3325"/>
            <a:ext cx="4035425" cy="2978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0698DBA9-144C-3D20-171F-FA9B52728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025" y="1203325"/>
            <a:ext cx="4037013" cy="2978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000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7003F9D-3EA6-CC47-35E3-DC5EFC581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2AA07EE6-E342-3B38-3A97-DBC02E72D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876D1A50-104C-862C-99C9-18BDCD93C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3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C664718F-9F10-E2E8-05C6-BD9DB4275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80179FE5-53ED-0F60-713F-18E6CDEA8E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3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26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954BA44-05C1-ACD4-F842-1F4A7F46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6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A542CC0-C73F-38FC-3D7D-1236B9C1A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4FC26A93-D258-6DE0-0FC5-C8767D5E9C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3325"/>
            <a:ext cx="4035425" cy="2978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E671133B-8054-82DD-B647-BFFA0376F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025" y="1203325"/>
            <a:ext cx="4037013" cy="2978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095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886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A1018CC-13C3-D0AC-1FC4-FAB0B68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8CF4F316-5823-6B96-FE8F-698715378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BF46B8DC-10A9-3C56-D45B-7AB24E49F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4292523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B5E119B-9EBF-109C-3676-F19B9BB77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125B3D0E-B153-9035-9326-FD3F6555DD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1CE3706D-502F-03C5-8C90-CE332F940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2627203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5B6E9CB-82F2-9DEB-A032-531FD328A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42075CE1-9AC2-3A0C-C42D-115B6C41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420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3DCC2650-057C-5ADB-A564-99CD8F8E30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6225" y="204788"/>
            <a:ext cx="2055813" cy="39766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8863B921-EDE7-EABA-6363-D1D56A252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4788"/>
            <a:ext cx="6016625" cy="397668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23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4504C2-0A22-E53F-C3AD-69639AEB6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22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2A097094-9A21-DAB5-7349-5A93DD141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205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36E1757-6499-C9F0-B127-D49A18ADD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CD24B44-6907-9FFF-C653-7634EEE8F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14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988F7D6-3BEC-CCFF-286E-0292A86E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1780EAE5-A193-3612-D615-EDF068AAA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288"/>
            <a:ext cx="7886700" cy="112553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8462966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2565075-75E0-0291-8E81-9E68FFCA1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949B71E6-997D-BF17-64BF-D1FD20FF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3325"/>
            <a:ext cx="4035425" cy="2978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4CB09861-27BB-952A-A4CC-96A7B4E9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025" y="1203325"/>
            <a:ext cx="4037013" cy="2978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0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9FEC5CC-41E6-1201-28D7-2FC9AFFF7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EA015C9F-6BA8-8DD4-EA4B-6B70ACF71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EA09665B-5085-92FC-D7E2-EDDE8C199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3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C6DCEBF7-E7FC-685C-1DBD-47CF1B4C9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6F3B1747-DF39-85AE-1363-25FBF92B9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3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8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2D0972E-54E2-FF97-01A3-E0174BD2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7A7551E4-3F0A-55CC-D145-13D240CAE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D286E819-7540-CF8E-E6FF-597AFFEB3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3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173BABD1-CF78-1900-1FCD-D3BBDC9A7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A12B5942-9CA0-4316-A6FB-489BDC55B8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3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917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DD96BAA-C60F-C7A1-4B81-53019110F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77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9227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E9EC5CC-50F5-D063-9825-BF6723844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7D325A8-E0B8-5D7D-58C8-CD143C097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D20B811D-1AE9-3593-DEC7-EBF6C4163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2774571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5FB7F8F-6D77-5A7D-C6E8-30D09F657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20309172-C740-9ADB-4AC0-C502C32BD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75F50419-6A22-FB8A-06EA-060F5D66A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198629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621345A-40C8-106D-C94B-497FAA58C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898680DB-9E45-63E2-236F-B0F46017C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17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F63D7EFB-6305-08A4-AE9E-CD8074635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6225" y="204788"/>
            <a:ext cx="2055813" cy="39766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012AE2C7-37E2-2D9E-36EC-F0EFFA30B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4788"/>
            <a:ext cx="6016625" cy="397668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437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5CD76A5-387F-4258-1333-7C69F3C53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22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657B0EFD-2FFE-BDE6-350E-4EF47BCAF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877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25323E6-EFD6-28BB-D077-55CFC5673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D7052840-DBEB-412C-B0D2-FFD2C63A1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026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397FE68-204B-A791-3430-2776FD491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621F8982-B703-3FB6-F99F-662748301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288"/>
            <a:ext cx="7886700" cy="112553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6904339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B152AB0-8A18-3B09-3E31-A9CD1DF5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E80100B2-8DF2-C643-0C1E-3A2FF1E5C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3325"/>
            <a:ext cx="4035425" cy="2978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B2D28E80-9A6C-CF6D-F959-0BC3F1355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025" y="1203325"/>
            <a:ext cx="4037013" cy="2978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0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5D3130C-54F1-8939-9DCF-EFDBBEC84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129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7B53C26-1524-B6A3-96F5-7FA6A789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E94D246C-855B-35E1-2E11-860C12D04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00FA507D-7246-BAF0-7780-D678586DD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3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28A12CE1-52F9-4A2E-D057-B74C223FE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1F2A8563-32A5-4BB3-CB70-E0D7E79494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3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171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9A7FC02-F444-D93E-5D00-219054327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636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5272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59EF74D-1C67-EE93-1762-B3A6E72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0A4A65B-F3C0-87DB-8664-B793FB2F5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B96BD136-EBAF-D8BB-8519-A95144DED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9382780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9F6A08D-7F70-BB9A-315C-A139F7F12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44FD8C50-A128-4594-2FE1-E3C38FFAD4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5B9162F5-FE6E-EF2E-1EDF-F6AE9E282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988737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D911EA2-1102-93F3-0C62-445402E3D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D99C0E17-E65F-661D-49E1-22E86333C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074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23C49DB6-AD45-4840-28F5-79EB3B6C4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6225" y="204788"/>
            <a:ext cx="2055813" cy="39766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C9848A6D-71B4-9AA0-E56E-6F8C15D36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4788"/>
            <a:ext cx="6016625" cy="397668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350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D20A1F-D509-3B5D-6A24-25C93CD6E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22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9771FB6E-407F-0037-819F-5415054712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542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F1B6C9B-96B9-2D24-583B-A07795F31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4A37AE85-C8D2-E9F1-DC39-ED5D9BBE2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204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688A5E4-7C84-EC3A-CAA7-D7201A77C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172E67CE-FE30-9D78-A61A-AE2C787F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288"/>
            <a:ext cx="7886700" cy="112553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813401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8258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880DA2-74BD-626D-AC72-71378F19B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3738FD70-5325-5288-C372-A617F08C0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3325"/>
            <a:ext cx="4035425" cy="2978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93806EC3-94D4-94A2-8223-96EFA6B6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025" y="1203325"/>
            <a:ext cx="4037013" cy="2978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410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F23D94A-B90C-7966-518C-DAA970C93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D7B01BD9-D03F-9D0D-2230-E9904BD1C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D28C2ACB-AC84-6575-9CDF-9CC6B361F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3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022B84E8-4241-230F-7574-EDC5BF2A5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8A96DA70-1F2F-FC26-AD4A-8407CB37BF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3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302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D645440-9EF5-3447-2C92-CA062C71E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106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9709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BC5BE1D-205C-DD51-6B7C-7A8ECA600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32DE1751-CD7F-BA2F-3158-62A36AD9F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05EE865F-BD2A-E918-9FE0-2C47B5AC5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758784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9621FAB-D5AF-963D-911C-274D8BF0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BEF19C6D-B8ED-DAD8-F75B-377BD62949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1002F7F4-9B02-A433-BC9E-7B43FD19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2829817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8F4326E-CF9D-D325-5D4D-89D873A34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64A922D5-1C76-E218-DF42-8E71E0BED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124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D7D7304B-C371-4F68-9E20-A872F4445E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6225" y="204788"/>
            <a:ext cx="2055813" cy="39766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30A54513-BF4A-E4C5-CCDC-C1DE69B5F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4788"/>
            <a:ext cx="6016625" cy="397668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690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0D95464-3B68-71C4-5DE8-2A701B527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22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B64AA846-C83C-01E5-BCA8-70040444E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309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E16D9AC-9B08-B52D-6363-3971DFB3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64836558-68D3-C4A6-E424-5EF03323A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57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BB10946-FBFD-4E8E-9EC3-57351555E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6C264016-3A76-CB82-4BB5-C145AEB6F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1BF5D26A-13DA-DAD1-C38C-8AD3306DC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2120161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2FFBCE6-54B7-542D-0FCC-559B10377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2EF47ABF-9B0D-1FB3-B575-012CC8FE3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288"/>
            <a:ext cx="7886700" cy="112553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7712731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01F6ADF-6D9F-FBEE-0953-190A067BB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84E3523-C6EA-F4AD-9341-90D2D3974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3325"/>
            <a:ext cx="4035425" cy="2978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AF7BE50B-D52A-20E5-9007-D02F64FB3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025" y="1203325"/>
            <a:ext cx="4037013" cy="2978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80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0230F8F-80B0-5F90-FCD5-1C68EAF5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65C13A10-4948-36E6-B319-349CF38E3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C3D2BCDF-6842-344F-7A62-85833DD80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3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92006232-8439-3F61-2DD1-5776D827F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87D1CB47-DFF3-BD52-535E-9A65EBF530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3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190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F9CEECB-01FD-6522-A3BF-EA72C8AB6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291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4559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16610B-1AC4-AF91-5FC5-D49144E1E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C9325E2-C382-ADCB-547A-FF907330A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92092E6B-0824-5068-1281-A3B974B6B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8759533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8534BE1-20F7-BF74-DC19-07ACC56DE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A2DC8F33-6EA9-24E2-E300-A936E819EA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1755E566-137E-A18D-07E0-139DB3955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6454943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5557BEF-4168-75CE-75D2-4E744A5A8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0633FB5E-C603-9AAF-79FA-01C2A0831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714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A122CC03-6A4A-D211-8860-912FDF96CE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6225" y="204788"/>
            <a:ext cx="2055813" cy="39766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7D5B7C07-BCBC-052F-35D6-DEE036551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4788"/>
            <a:ext cx="6016625" cy="397668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078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4AF4710-56FA-4EA8-5188-4E97850AD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22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F369796E-1AB3-3472-1043-881A6CE9E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3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520B370-2D12-67C7-43DD-102B5FB43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A85787DB-AA2A-9046-4DD5-636921B29A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0C885877-EBA5-69E8-C16A-D186A54B5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9355633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E140CCA-2316-9DF9-B878-B003C6656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2099F9F-450A-7E3D-6235-BFF5A077E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610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7C00660-45D5-C8CC-B940-127111869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3A1E725B-2841-8F48-F0A9-A93F03F4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288"/>
            <a:ext cx="7886700" cy="112553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0178089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71E1840-2D97-3968-D839-EE059630A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257AD81-C26F-6932-3955-618D0D3B5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3325"/>
            <a:ext cx="4035425" cy="2978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6D3FEEDC-0E44-F6F0-6302-15985A3CE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025" y="1203325"/>
            <a:ext cx="4037013" cy="2978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131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8F8DF16-71C6-9FE8-53E9-E5F3CFDB3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82DEFAD3-5ED5-C505-4B76-76FFD3B87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1787971E-E339-004C-073C-39834C3EF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3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41C07938-60A1-48A2-301D-B2B834CFA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EC0EA1B9-0BE4-2475-BCBE-C3F47DE6E1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3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92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D39C329-6427-949D-D85B-3BFC5FA08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417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8741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5559995-1DE0-966B-B67C-E32F41507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DAA85E6-3989-F850-8914-AE34E5829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D7905631-BFF0-A47E-90F8-A9678E60E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9846131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9A6F48B-6C57-33BD-3199-E8685413E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E5FC910B-4C17-AACF-0021-5DD64101A2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775940D4-F7AA-022B-61EE-A668DA7C6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4289860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09FEBD9-9351-325C-292E-6151F56A4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ABF6751B-DEA5-44D3-D490-A747E1CC2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428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83298CCB-A7B0-D893-27CE-8C01C5AB2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6225" y="204788"/>
            <a:ext cx="2055813" cy="39766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B8411CD7-C280-C975-2D13-2C41C2CA8E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4788"/>
            <a:ext cx="6016625" cy="397668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49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>
            <a:extLst>
              <a:ext uri="{FF2B5EF4-FFF2-40B4-BE49-F238E27FC236}">
                <a16:creationId xmlns="" xmlns:a16="http://schemas.microsoft.com/office/drawing/2014/main" id="{8F5EEBF3-2BAA-E245-F0DD-EA8267E4C791}"/>
              </a:ext>
            </a:extLst>
          </p:cNvPr>
          <p:cNvSpPr>
            <a:spLocks noChangeArrowheads="1"/>
          </p:cNvSpPr>
          <p:nvPr/>
        </p:nvSpPr>
        <p:spPr bwMode="auto">
          <a:xfrm rot="7020000">
            <a:off x="8708232" y="4609306"/>
            <a:ext cx="311150" cy="360363"/>
          </a:xfrm>
          <a:custGeom>
            <a:avLst/>
            <a:gdLst>
              <a:gd name="G0" fmla="+- 867 0 0"/>
              <a:gd name="G1" fmla="+- 1004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rgbClr val="A4E7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AutoShape 2">
            <a:extLst>
              <a:ext uri="{FF2B5EF4-FFF2-40B4-BE49-F238E27FC236}">
                <a16:creationId xmlns="" xmlns:a16="http://schemas.microsoft.com/office/drawing/2014/main" id="{22A9AD30-5840-092F-B8C8-DE262038DCB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207250" y="61913"/>
            <a:ext cx="1992313" cy="1874837"/>
          </a:xfrm>
          <a:custGeom>
            <a:avLst/>
            <a:gdLst>
              <a:gd name="G0" fmla="+- 5535 0 0"/>
              <a:gd name="G1" fmla="+- 5211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51" name="Group 3">
            <a:extLst>
              <a:ext uri="{FF2B5EF4-FFF2-40B4-BE49-F238E27FC236}">
                <a16:creationId xmlns="" xmlns:a16="http://schemas.microsoft.com/office/drawing/2014/main" id="{F7965304-A441-2AFA-6A78-E81A321119B4}"/>
              </a:ext>
            </a:extLst>
          </p:cNvPr>
          <p:cNvGrpSpPr>
            <a:grpSpLocks/>
          </p:cNvGrpSpPr>
          <p:nvPr/>
        </p:nvGrpSpPr>
        <p:grpSpPr bwMode="auto">
          <a:xfrm>
            <a:off x="7054850" y="360363"/>
            <a:ext cx="727075" cy="801687"/>
            <a:chOff x="4444" y="227"/>
            <a:chExt cx="458" cy="505"/>
          </a:xfrm>
        </p:grpSpPr>
        <p:sp>
          <p:nvSpPr>
            <p:cNvPr id="2052" name="AutoShape 4">
              <a:extLst>
                <a:ext uri="{FF2B5EF4-FFF2-40B4-BE49-F238E27FC236}">
                  <a16:creationId xmlns="" xmlns:a16="http://schemas.microsoft.com/office/drawing/2014/main" id="{3BE2C0EB-ACAD-FAA9-E4DB-AF626F4C5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4" y="227"/>
              <a:ext cx="458" cy="505"/>
            </a:xfrm>
            <a:custGeom>
              <a:avLst/>
              <a:gdLst>
                <a:gd name="G0" fmla="+- 2036 0 0"/>
                <a:gd name="G1" fmla="+- 2242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1439" y="1"/>
                  </a:moveTo>
                  <a:cubicBezTo>
                    <a:pt x="9178" y="1"/>
                    <a:pt x="1533" y="1745"/>
                    <a:pt x="734" y="3214"/>
                  </a:cubicBezTo>
                  <a:cubicBezTo>
                    <a:pt x="201" y="4181"/>
                    <a:pt x="0" y="7884"/>
                    <a:pt x="701" y="8951"/>
                  </a:cubicBezTo>
                  <a:cubicBezTo>
                    <a:pt x="701" y="8951"/>
                    <a:pt x="990" y="8896"/>
                    <a:pt x="1415" y="8896"/>
                  </a:cubicBezTo>
                  <a:cubicBezTo>
                    <a:pt x="2352" y="8896"/>
                    <a:pt x="3951" y="9165"/>
                    <a:pt x="4570" y="10886"/>
                  </a:cubicBezTo>
                  <a:cubicBezTo>
                    <a:pt x="5871" y="14522"/>
                    <a:pt x="2836" y="15990"/>
                    <a:pt x="2836" y="15990"/>
                  </a:cubicBezTo>
                  <a:cubicBezTo>
                    <a:pt x="2669" y="17190"/>
                    <a:pt x="3403" y="19259"/>
                    <a:pt x="4404" y="19559"/>
                  </a:cubicBezTo>
                  <a:cubicBezTo>
                    <a:pt x="4525" y="19591"/>
                    <a:pt x="4688" y="19605"/>
                    <a:pt x="4881" y="19605"/>
                  </a:cubicBezTo>
                  <a:cubicBezTo>
                    <a:pt x="6278" y="19605"/>
                    <a:pt x="9240" y="18858"/>
                    <a:pt x="9240" y="18858"/>
                  </a:cubicBezTo>
                  <a:cubicBezTo>
                    <a:pt x="9240" y="18858"/>
                    <a:pt x="7839" y="10619"/>
                    <a:pt x="7072" y="7550"/>
                  </a:cubicBezTo>
                  <a:cubicBezTo>
                    <a:pt x="6443" y="4793"/>
                    <a:pt x="6217" y="2628"/>
                    <a:pt x="7412" y="2628"/>
                  </a:cubicBezTo>
                  <a:cubicBezTo>
                    <a:pt x="7547" y="2628"/>
                    <a:pt x="7700" y="2656"/>
                    <a:pt x="7873" y="2713"/>
                  </a:cubicBezTo>
                  <a:cubicBezTo>
                    <a:pt x="10141" y="3481"/>
                    <a:pt x="11375" y="10953"/>
                    <a:pt x="13010" y="17691"/>
                  </a:cubicBezTo>
                  <a:cubicBezTo>
                    <a:pt x="13051" y="17703"/>
                    <a:pt x="13110" y="17708"/>
                    <a:pt x="13185" y="17708"/>
                  </a:cubicBezTo>
                  <a:cubicBezTo>
                    <a:pt x="13964" y="17708"/>
                    <a:pt x="16410" y="17082"/>
                    <a:pt x="17079" y="15956"/>
                  </a:cubicBezTo>
                  <a:cubicBezTo>
                    <a:pt x="17813" y="14689"/>
                    <a:pt x="16846" y="11920"/>
                    <a:pt x="16179" y="11220"/>
                  </a:cubicBezTo>
                  <a:cubicBezTo>
                    <a:pt x="16179" y="11220"/>
                    <a:pt x="15802" y="11322"/>
                    <a:pt x="15286" y="11322"/>
                  </a:cubicBezTo>
                  <a:cubicBezTo>
                    <a:pt x="14362" y="11322"/>
                    <a:pt x="12992" y="10993"/>
                    <a:pt x="12543" y="9151"/>
                  </a:cubicBezTo>
                  <a:cubicBezTo>
                    <a:pt x="11842" y="6383"/>
                    <a:pt x="14711" y="4848"/>
                    <a:pt x="14711" y="4848"/>
                  </a:cubicBezTo>
                  <a:cubicBezTo>
                    <a:pt x="14578" y="3881"/>
                    <a:pt x="13377" y="145"/>
                    <a:pt x="11709" y="12"/>
                  </a:cubicBezTo>
                  <a:cubicBezTo>
                    <a:pt x="11630" y="4"/>
                    <a:pt x="11540" y="1"/>
                    <a:pt x="11439" y="1"/>
                  </a:cubicBezTo>
                  <a:close/>
                </a:path>
              </a:pathLst>
            </a:custGeom>
            <a:solidFill>
              <a:srgbClr val="A4E7FA"/>
            </a:solidFill>
            <a:ln w="19080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" name="AutoShape 5">
              <a:extLst>
                <a:ext uri="{FF2B5EF4-FFF2-40B4-BE49-F238E27FC236}">
                  <a16:creationId xmlns="" xmlns:a16="http://schemas.microsoft.com/office/drawing/2014/main" id="{FECE48A1-EE93-6335-4223-B5823CDDD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1" y="352"/>
              <a:ext cx="109" cy="165"/>
            </a:xfrm>
            <a:custGeom>
              <a:avLst/>
              <a:gdLst>
                <a:gd name="G0" fmla="+- 496 0 0"/>
                <a:gd name="G1" fmla="+- 741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2870" y="1"/>
                  </a:moveTo>
                  <a:lnTo>
                    <a:pt x="2870" y="1"/>
                  </a:lnTo>
                  <a:cubicBezTo>
                    <a:pt x="2869" y="1"/>
                    <a:pt x="1" y="1536"/>
                    <a:pt x="701" y="4304"/>
                  </a:cubicBezTo>
                  <a:cubicBezTo>
                    <a:pt x="1174" y="6174"/>
                    <a:pt x="2562" y="6507"/>
                    <a:pt x="3488" y="6507"/>
                  </a:cubicBezTo>
                  <a:cubicBezTo>
                    <a:pt x="4000" y="6507"/>
                    <a:pt x="4371" y="6406"/>
                    <a:pt x="4371" y="6406"/>
                  </a:cubicBezTo>
                  <a:cubicBezTo>
                    <a:pt x="3704" y="5738"/>
                    <a:pt x="2269" y="6172"/>
                    <a:pt x="2002" y="3704"/>
                  </a:cubicBezTo>
                  <a:cubicBezTo>
                    <a:pt x="1769" y="2069"/>
                    <a:pt x="2903" y="435"/>
                    <a:pt x="2870" y="1"/>
                  </a:cubicBezTo>
                  <a:close/>
                </a:path>
              </a:pathLst>
            </a:custGeom>
            <a:solidFill>
              <a:srgbClr val="25A0A6"/>
            </a:solidFill>
            <a:ln w="19080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4" name="AutoShape 6">
              <a:extLst>
                <a:ext uri="{FF2B5EF4-FFF2-40B4-BE49-F238E27FC236}">
                  <a16:creationId xmlns="" xmlns:a16="http://schemas.microsoft.com/office/drawing/2014/main" id="{5773433B-38B4-6A13-5E88-561E5C2C4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95"/>
              <a:ext cx="172" cy="417"/>
            </a:xfrm>
            <a:custGeom>
              <a:avLst/>
              <a:gdLst>
                <a:gd name="G0" fmla="+- 774 0 0"/>
                <a:gd name="G1" fmla="+- 1854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218" y="0"/>
                  </a:moveTo>
                  <a:cubicBezTo>
                    <a:pt x="0" y="0"/>
                    <a:pt x="201" y="2145"/>
                    <a:pt x="863" y="4914"/>
                  </a:cubicBezTo>
                  <a:cubicBezTo>
                    <a:pt x="1563" y="7950"/>
                    <a:pt x="3031" y="16222"/>
                    <a:pt x="3031" y="16222"/>
                  </a:cubicBezTo>
                  <a:cubicBezTo>
                    <a:pt x="3031" y="16222"/>
                    <a:pt x="3365" y="15388"/>
                    <a:pt x="4132" y="15122"/>
                  </a:cubicBezTo>
                  <a:cubicBezTo>
                    <a:pt x="4397" y="15055"/>
                    <a:pt x="4939" y="14887"/>
                    <a:pt x="5634" y="14887"/>
                  </a:cubicBezTo>
                  <a:cubicBezTo>
                    <a:pt x="5989" y="14887"/>
                    <a:pt x="6383" y="14931"/>
                    <a:pt x="6800" y="15055"/>
                  </a:cubicBezTo>
                  <a:cubicBezTo>
                    <a:pt x="5166" y="8317"/>
                    <a:pt x="3965" y="845"/>
                    <a:pt x="1663" y="77"/>
                  </a:cubicBezTo>
                  <a:cubicBezTo>
                    <a:pt x="1497" y="25"/>
                    <a:pt x="1349" y="0"/>
                    <a:pt x="1218" y="0"/>
                  </a:cubicBezTo>
                  <a:close/>
                </a:path>
              </a:pathLst>
            </a:custGeom>
            <a:solidFill>
              <a:srgbClr val="FF8361"/>
            </a:solidFill>
            <a:ln w="19080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" name="AutoShape 7">
              <a:extLst>
                <a:ext uri="{FF2B5EF4-FFF2-40B4-BE49-F238E27FC236}">
                  <a16:creationId xmlns="" xmlns:a16="http://schemas.microsoft.com/office/drawing/2014/main" id="{4A5A29AA-7C7C-9B98-EAB0-159663561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1" y="456"/>
              <a:ext cx="132" cy="181"/>
            </a:xfrm>
            <a:custGeom>
              <a:avLst/>
              <a:gdLst>
                <a:gd name="G0" fmla="+- 595 0 0"/>
                <a:gd name="G1" fmla="+- 812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617" y="1"/>
                  </a:moveTo>
                  <a:cubicBezTo>
                    <a:pt x="295" y="1"/>
                    <a:pt x="68" y="29"/>
                    <a:pt x="13" y="29"/>
                  </a:cubicBezTo>
                  <a:cubicBezTo>
                    <a:pt x="6" y="29"/>
                    <a:pt x="1" y="28"/>
                    <a:pt x="0" y="27"/>
                  </a:cubicBezTo>
                  <a:cubicBezTo>
                    <a:pt x="67" y="161"/>
                    <a:pt x="167" y="227"/>
                    <a:pt x="234" y="294"/>
                  </a:cubicBezTo>
                  <a:cubicBezTo>
                    <a:pt x="1234" y="794"/>
                    <a:pt x="1668" y="995"/>
                    <a:pt x="2402" y="2963"/>
                  </a:cubicBezTo>
                  <a:cubicBezTo>
                    <a:pt x="2936" y="4397"/>
                    <a:pt x="2335" y="5865"/>
                    <a:pt x="2168" y="7132"/>
                  </a:cubicBezTo>
                  <a:cubicBezTo>
                    <a:pt x="2168" y="7132"/>
                    <a:pt x="5237" y="5665"/>
                    <a:pt x="3903" y="2029"/>
                  </a:cubicBezTo>
                  <a:cubicBezTo>
                    <a:pt x="3256" y="232"/>
                    <a:pt x="1543" y="1"/>
                    <a:pt x="617" y="1"/>
                  </a:cubicBezTo>
                  <a:close/>
                </a:path>
              </a:pathLst>
            </a:custGeom>
            <a:solidFill>
              <a:srgbClr val="25A0A6"/>
            </a:solidFill>
            <a:ln w="19080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" name="AutoShape 8">
              <a:extLst>
                <a:ext uri="{FF2B5EF4-FFF2-40B4-BE49-F238E27FC236}">
                  <a16:creationId xmlns="" xmlns:a16="http://schemas.microsoft.com/office/drawing/2014/main" id="{DA0590E7-4A55-83C6-893C-CFA241D4D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1" y="467"/>
              <a:ext cx="30" cy="30"/>
            </a:xfrm>
            <a:custGeom>
              <a:avLst/>
              <a:gdLst>
                <a:gd name="G0" fmla="+- 148 0 0"/>
                <a:gd name="G1" fmla="+- 148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701" y="0"/>
                  </a:moveTo>
                  <a:cubicBezTo>
                    <a:pt x="601" y="0"/>
                    <a:pt x="535" y="0"/>
                    <a:pt x="435" y="33"/>
                  </a:cubicBezTo>
                  <a:cubicBezTo>
                    <a:pt x="368" y="100"/>
                    <a:pt x="268" y="134"/>
                    <a:pt x="234" y="167"/>
                  </a:cubicBezTo>
                  <a:cubicBezTo>
                    <a:pt x="168" y="200"/>
                    <a:pt x="101" y="300"/>
                    <a:pt x="68" y="400"/>
                  </a:cubicBezTo>
                  <a:cubicBezTo>
                    <a:pt x="34" y="467"/>
                    <a:pt x="1" y="567"/>
                    <a:pt x="1" y="634"/>
                  </a:cubicBezTo>
                  <a:lnTo>
                    <a:pt x="1" y="801"/>
                  </a:lnTo>
                  <a:cubicBezTo>
                    <a:pt x="34" y="934"/>
                    <a:pt x="68" y="1001"/>
                    <a:pt x="168" y="1101"/>
                  </a:cubicBezTo>
                  <a:lnTo>
                    <a:pt x="268" y="1234"/>
                  </a:lnTo>
                  <a:cubicBezTo>
                    <a:pt x="368" y="1301"/>
                    <a:pt x="501" y="1334"/>
                    <a:pt x="601" y="1334"/>
                  </a:cubicBezTo>
                  <a:cubicBezTo>
                    <a:pt x="701" y="1334"/>
                    <a:pt x="768" y="1334"/>
                    <a:pt x="868" y="1301"/>
                  </a:cubicBezTo>
                  <a:cubicBezTo>
                    <a:pt x="935" y="1268"/>
                    <a:pt x="1035" y="1234"/>
                    <a:pt x="1068" y="1168"/>
                  </a:cubicBezTo>
                  <a:cubicBezTo>
                    <a:pt x="1168" y="1134"/>
                    <a:pt x="1202" y="1034"/>
                    <a:pt x="1235" y="967"/>
                  </a:cubicBezTo>
                  <a:cubicBezTo>
                    <a:pt x="1268" y="901"/>
                    <a:pt x="1335" y="801"/>
                    <a:pt x="1335" y="734"/>
                  </a:cubicBezTo>
                  <a:lnTo>
                    <a:pt x="1335" y="567"/>
                  </a:lnTo>
                  <a:cubicBezTo>
                    <a:pt x="1268" y="434"/>
                    <a:pt x="1235" y="334"/>
                    <a:pt x="1168" y="267"/>
                  </a:cubicBezTo>
                  <a:lnTo>
                    <a:pt x="1035" y="134"/>
                  </a:lnTo>
                  <a:cubicBezTo>
                    <a:pt x="935" y="67"/>
                    <a:pt x="835" y="0"/>
                    <a:pt x="701" y="0"/>
                  </a:cubicBezTo>
                  <a:close/>
                </a:path>
              </a:pathLst>
            </a:custGeom>
            <a:solidFill>
              <a:srgbClr val="25A0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" name="AutoShape 9">
              <a:extLst>
                <a:ext uri="{FF2B5EF4-FFF2-40B4-BE49-F238E27FC236}">
                  <a16:creationId xmlns="" xmlns:a16="http://schemas.microsoft.com/office/drawing/2014/main" id="{8DB4EB47-C2E0-516E-C4B0-C0E4D82FA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" y="349"/>
              <a:ext cx="17" cy="19"/>
            </a:xfrm>
            <a:custGeom>
              <a:avLst/>
              <a:gdLst>
                <a:gd name="G0" fmla="+- 91 0 0"/>
                <a:gd name="G1" fmla="+- 9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350" y="0"/>
                  </a:moveTo>
                  <a:cubicBezTo>
                    <a:pt x="173" y="0"/>
                    <a:pt x="31" y="158"/>
                    <a:pt x="0" y="371"/>
                  </a:cubicBezTo>
                  <a:cubicBezTo>
                    <a:pt x="0" y="605"/>
                    <a:pt x="134" y="805"/>
                    <a:pt x="367" y="805"/>
                  </a:cubicBezTo>
                  <a:cubicBezTo>
                    <a:pt x="567" y="805"/>
                    <a:pt x="768" y="638"/>
                    <a:pt x="768" y="438"/>
                  </a:cubicBezTo>
                  <a:cubicBezTo>
                    <a:pt x="768" y="205"/>
                    <a:pt x="601" y="5"/>
                    <a:pt x="401" y="5"/>
                  </a:cubicBezTo>
                  <a:cubicBezTo>
                    <a:pt x="384" y="2"/>
                    <a:pt x="367" y="0"/>
                    <a:pt x="350" y="0"/>
                  </a:cubicBez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" name="AutoShape 10">
              <a:extLst>
                <a:ext uri="{FF2B5EF4-FFF2-40B4-BE49-F238E27FC236}">
                  <a16:creationId xmlns="" xmlns:a16="http://schemas.microsoft.com/office/drawing/2014/main" id="{2813B426-16EE-FD23-C054-C5295C4B0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9" y="354"/>
              <a:ext cx="18" cy="18"/>
            </a:xfrm>
            <a:custGeom>
              <a:avLst/>
              <a:gdLst>
                <a:gd name="G0" fmla="+- 95 0 0"/>
                <a:gd name="G1" fmla="+- 95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401" y="0"/>
                  </a:moveTo>
                  <a:cubicBezTo>
                    <a:pt x="201" y="0"/>
                    <a:pt x="34" y="167"/>
                    <a:pt x="1" y="367"/>
                  </a:cubicBezTo>
                  <a:cubicBezTo>
                    <a:pt x="1" y="601"/>
                    <a:pt x="167" y="801"/>
                    <a:pt x="368" y="801"/>
                  </a:cubicBezTo>
                  <a:cubicBezTo>
                    <a:pt x="568" y="801"/>
                    <a:pt x="801" y="634"/>
                    <a:pt x="801" y="434"/>
                  </a:cubicBezTo>
                  <a:cubicBezTo>
                    <a:pt x="801" y="200"/>
                    <a:pt x="634" y="0"/>
                    <a:pt x="401" y="0"/>
                  </a:cubicBez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" name="AutoShape 11">
              <a:extLst>
                <a:ext uri="{FF2B5EF4-FFF2-40B4-BE49-F238E27FC236}">
                  <a16:creationId xmlns="" xmlns:a16="http://schemas.microsoft.com/office/drawing/2014/main" id="{6D371245-D931-7EB1-02FB-3CB0B35E9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" y="383"/>
              <a:ext cx="47" cy="20"/>
            </a:xfrm>
            <a:custGeom>
              <a:avLst/>
              <a:gdLst>
                <a:gd name="G0" fmla="+- 221 0 0"/>
                <a:gd name="G1" fmla="+- 102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87" y="1"/>
                  </a:moveTo>
                  <a:cubicBezTo>
                    <a:pt x="174" y="1"/>
                    <a:pt x="159" y="9"/>
                    <a:pt x="134" y="21"/>
                  </a:cubicBezTo>
                  <a:cubicBezTo>
                    <a:pt x="101" y="21"/>
                    <a:pt x="34" y="87"/>
                    <a:pt x="34" y="121"/>
                  </a:cubicBezTo>
                  <a:cubicBezTo>
                    <a:pt x="1" y="321"/>
                    <a:pt x="134" y="521"/>
                    <a:pt x="301" y="655"/>
                  </a:cubicBezTo>
                  <a:cubicBezTo>
                    <a:pt x="501" y="788"/>
                    <a:pt x="668" y="855"/>
                    <a:pt x="868" y="855"/>
                  </a:cubicBezTo>
                  <a:cubicBezTo>
                    <a:pt x="1035" y="855"/>
                    <a:pt x="1302" y="821"/>
                    <a:pt x="1469" y="688"/>
                  </a:cubicBezTo>
                  <a:cubicBezTo>
                    <a:pt x="1635" y="588"/>
                    <a:pt x="1769" y="421"/>
                    <a:pt x="1802" y="188"/>
                  </a:cubicBezTo>
                  <a:cubicBezTo>
                    <a:pt x="1802" y="154"/>
                    <a:pt x="1802" y="154"/>
                    <a:pt x="1769" y="121"/>
                  </a:cubicBezTo>
                  <a:cubicBezTo>
                    <a:pt x="1735" y="104"/>
                    <a:pt x="1710" y="96"/>
                    <a:pt x="1690" y="96"/>
                  </a:cubicBezTo>
                  <a:cubicBezTo>
                    <a:pt x="1669" y="96"/>
                    <a:pt x="1652" y="104"/>
                    <a:pt x="1635" y="121"/>
                  </a:cubicBezTo>
                  <a:cubicBezTo>
                    <a:pt x="1535" y="254"/>
                    <a:pt x="1435" y="321"/>
                    <a:pt x="1302" y="388"/>
                  </a:cubicBezTo>
                  <a:cubicBezTo>
                    <a:pt x="1168" y="421"/>
                    <a:pt x="1035" y="421"/>
                    <a:pt x="935" y="421"/>
                  </a:cubicBezTo>
                  <a:cubicBezTo>
                    <a:pt x="801" y="421"/>
                    <a:pt x="668" y="388"/>
                    <a:pt x="535" y="321"/>
                  </a:cubicBezTo>
                  <a:cubicBezTo>
                    <a:pt x="434" y="288"/>
                    <a:pt x="334" y="221"/>
                    <a:pt x="268" y="87"/>
                  </a:cubicBezTo>
                  <a:cubicBezTo>
                    <a:pt x="225" y="24"/>
                    <a:pt x="210" y="1"/>
                    <a:pt x="187" y="1"/>
                  </a:cubicBez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60" name="AutoShape 12">
            <a:extLst>
              <a:ext uri="{FF2B5EF4-FFF2-40B4-BE49-F238E27FC236}">
                <a16:creationId xmlns="" xmlns:a16="http://schemas.microsoft.com/office/drawing/2014/main" id="{5F268434-C4B9-E343-1CF1-6710D8B15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9650" y="2089150"/>
            <a:ext cx="290513" cy="279400"/>
          </a:xfrm>
          <a:custGeom>
            <a:avLst/>
            <a:gdLst>
              <a:gd name="G0" fmla="+- 806 0 0"/>
              <a:gd name="G1" fmla="+- 77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805" y="2948"/>
                </a:moveTo>
                <a:cubicBezTo>
                  <a:pt x="6738" y="3081"/>
                  <a:pt x="6571" y="3148"/>
                  <a:pt x="6438" y="3248"/>
                </a:cubicBezTo>
                <a:cubicBezTo>
                  <a:pt x="6038" y="3548"/>
                  <a:pt x="5637" y="3715"/>
                  <a:pt x="5204" y="3882"/>
                </a:cubicBezTo>
                <a:cubicBezTo>
                  <a:pt x="4770" y="4048"/>
                  <a:pt x="4270" y="4149"/>
                  <a:pt x="3803" y="4249"/>
                </a:cubicBezTo>
                <a:cubicBezTo>
                  <a:pt x="4103" y="4082"/>
                  <a:pt x="4370" y="3882"/>
                  <a:pt x="4670" y="3748"/>
                </a:cubicBezTo>
                <a:cubicBezTo>
                  <a:pt x="5271" y="3415"/>
                  <a:pt x="5904" y="3081"/>
                  <a:pt x="6538" y="2948"/>
                </a:cubicBezTo>
                <a:close/>
                <a:moveTo>
                  <a:pt x="10737" y="4369"/>
                </a:moveTo>
                <a:cubicBezTo>
                  <a:pt x="10768" y="4369"/>
                  <a:pt x="10760" y="4389"/>
                  <a:pt x="10741" y="4482"/>
                </a:cubicBezTo>
                <a:cubicBezTo>
                  <a:pt x="10641" y="4782"/>
                  <a:pt x="10141" y="5149"/>
                  <a:pt x="9907" y="5383"/>
                </a:cubicBezTo>
                <a:cubicBezTo>
                  <a:pt x="9273" y="5916"/>
                  <a:pt x="8606" y="6383"/>
                  <a:pt x="7839" y="6784"/>
                </a:cubicBezTo>
                <a:cubicBezTo>
                  <a:pt x="7139" y="7151"/>
                  <a:pt x="6405" y="7484"/>
                  <a:pt x="5637" y="7751"/>
                </a:cubicBezTo>
                <a:cubicBezTo>
                  <a:pt x="5838" y="7451"/>
                  <a:pt x="6138" y="7217"/>
                  <a:pt x="6305" y="7051"/>
                </a:cubicBezTo>
                <a:cubicBezTo>
                  <a:pt x="7339" y="5950"/>
                  <a:pt x="8606" y="5083"/>
                  <a:pt x="9974" y="4582"/>
                </a:cubicBezTo>
                <a:cubicBezTo>
                  <a:pt x="10141" y="4549"/>
                  <a:pt x="10408" y="4415"/>
                  <a:pt x="10574" y="4382"/>
                </a:cubicBezTo>
                <a:cubicBezTo>
                  <a:pt x="10663" y="4382"/>
                  <a:pt x="10713" y="4369"/>
                  <a:pt x="10737" y="4369"/>
                </a:cubicBezTo>
                <a:close/>
                <a:moveTo>
                  <a:pt x="5436" y="1"/>
                </a:moveTo>
                <a:cubicBezTo>
                  <a:pt x="5405" y="1"/>
                  <a:pt x="5372" y="4"/>
                  <a:pt x="5337" y="12"/>
                </a:cubicBezTo>
                <a:cubicBezTo>
                  <a:pt x="3469" y="513"/>
                  <a:pt x="1168" y="1780"/>
                  <a:pt x="367" y="3648"/>
                </a:cubicBezTo>
                <a:cubicBezTo>
                  <a:pt x="33" y="4415"/>
                  <a:pt x="334" y="5149"/>
                  <a:pt x="1101" y="5416"/>
                </a:cubicBezTo>
                <a:cubicBezTo>
                  <a:pt x="601" y="5983"/>
                  <a:pt x="167" y="6650"/>
                  <a:pt x="100" y="7418"/>
                </a:cubicBezTo>
                <a:cubicBezTo>
                  <a:pt x="0" y="8285"/>
                  <a:pt x="467" y="8985"/>
                  <a:pt x="1301" y="9319"/>
                </a:cubicBezTo>
                <a:cubicBezTo>
                  <a:pt x="1659" y="9457"/>
                  <a:pt x="2040" y="9509"/>
                  <a:pt x="2425" y="9509"/>
                </a:cubicBezTo>
                <a:cubicBezTo>
                  <a:pt x="2972" y="9509"/>
                  <a:pt x="3527" y="9403"/>
                  <a:pt x="4036" y="9286"/>
                </a:cubicBezTo>
                <a:cubicBezTo>
                  <a:pt x="4103" y="9286"/>
                  <a:pt x="4136" y="9252"/>
                  <a:pt x="4203" y="9252"/>
                </a:cubicBezTo>
                <a:cubicBezTo>
                  <a:pt x="4303" y="9652"/>
                  <a:pt x="4537" y="10086"/>
                  <a:pt x="5070" y="10453"/>
                </a:cubicBezTo>
                <a:cubicBezTo>
                  <a:pt x="5857" y="11019"/>
                  <a:pt x="6836" y="11281"/>
                  <a:pt x="7823" y="11281"/>
                </a:cubicBezTo>
                <a:cubicBezTo>
                  <a:pt x="8929" y="11281"/>
                  <a:pt x="10044" y="10952"/>
                  <a:pt x="10908" y="10353"/>
                </a:cubicBezTo>
                <a:cubicBezTo>
                  <a:pt x="11288" y="10002"/>
                  <a:pt x="10950" y="9522"/>
                  <a:pt x="10614" y="9522"/>
                </a:cubicBezTo>
                <a:cubicBezTo>
                  <a:pt x="10566" y="9522"/>
                  <a:pt x="10519" y="9532"/>
                  <a:pt x="10474" y="9552"/>
                </a:cubicBezTo>
                <a:cubicBezTo>
                  <a:pt x="9697" y="9876"/>
                  <a:pt x="8864" y="10074"/>
                  <a:pt x="8020" y="10074"/>
                </a:cubicBezTo>
                <a:cubicBezTo>
                  <a:pt x="7560" y="10074"/>
                  <a:pt x="7097" y="10015"/>
                  <a:pt x="6638" y="9886"/>
                </a:cubicBezTo>
                <a:cubicBezTo>
                  <a:pt x="6138" y="9719"/>
                  <a:pt x="5337" y="9452"/>
                  <a:pt x="5204" y="8885"/>
                </a:cubicBezTo>
                <a:lnTo>
                  <a:pt x="5204" y="8819"/>
                </a:lnTo>
                <a:cubicBezTo>
                  <a:pt x="5871" y="8618"/>
                  <a:pt x="6505" y="8385"/>
                  <a:pt x="7172" y="8118"/>
                </a:cubicBezTo>
                <a:cubicBezTo>
                  <a:pt x="8173" y="7718"/>
                  <a:pt x="9173" y="7151"/>
                  <a:pt x="10007" y="6450"/>
                </a:cubicBezTo>
                <a:cubicBezTo>
                  <a:pt x="10408" y="6117"/>
                  <a:pt x="10708" y="5783"/>
                  <a:pt x="11041" y="5383"/>
                </a:cubicBezTo>
                <a:cubicBezTo>
                  <a:pt x="11308" y="5049"/>
                  <a:pt x="11675" y="4616"/>
                  <a:pt x="11608" y="4215"/>
                </a:cubicBezTo>
                <a:cubicBezTo>
                  <a:pt x="11531" y="3765"/>
                  <a:pt x="11215" y="3594"/>
                  <a:pt x="10779" y="3594"/>
                </a:cubicBezTo>
                <a:cubicBezTo>
                  <a:pt x="9534" y="3594"/>
                  <a:pt x="7308" y="4995"/>
                  <a:pt x="6838" y="5316"/>
                </a:cubicBezTo>
                <a:cubicBezTo>
                  <a:pt x="5971" y="5950"/>
                  <a:pt x="4770" y="7084"/>
                  <a:pt x="4370" y="8218"/>
                </a:cubicBezTo>
                <a:cubicBezTo>
                  <a:pt x="4170" y="8251"/>
                  <a:pt x="3970" y="8318"/>
                  <a:pt x="3703" y="8352"/>
                </a:cubicBezTo>
                <a:cubicBezTo>
                  <a:pt x="3339" y="8453"/>
                  <a:pt x="2925" y="8529"/>
                  <a:pt x="2508" y="8529"/>
                </a:cubicBezTo>
                <a:cubicBezTo>
                  <a:pt x="2237" y="8529"/>
                  <a:pt x="1964" y="8497"/>
                  <a:pt x="1701" y="8418"/>
                </a:cubicBezTo>
                <a:cubicBezTo>
                  <a:pt x="934" y="8118"/>
                  <a:pt x="934" y="7418"/>
                  <a:pt x="1268" y="6750"/>
                </a:cubicBezTo>
                <a:cubicBezTo>
                  <a:pt x="1501" y="6250"/>
                  <a:pt x="1835" y="5816"/>
                  <a:pt x="2268" y="5449"/>
                </a:cubicBezTo>
                <a:cubicBezTo>
                  <a:pt x="2969" y="5449"/>
                  <a:pt x="3703" y="5283"/>
                  <a:pt x="4370" y="5149"/>
                </a:cubicBezTo>
                <a:cubicBezTo>
                  <a:pt x="5437" y="4916"/>
                  <a:pt x="6505" y="4515"/>
                  <a:pt x="7305" y="3748"/>
                </a:cubicBezTo>
                <a:cubicBezTo>
                  <a:pt x="7539" y="3481"/>
                  <a:pt x="7872" y="3148"/>
                  <a:pt x="7839" y="2748"/>
                </a:cubicBezTo>
                <a:cubicBezTo>
                  <a:pt x="7806" y="2281"/>
                  <a:pt x="7339" y="2114"/>
                  <a:pt x="6938" y="2114"/>
                </a:cubicBezTo>
                <a:cubicBezTo>
                  <a:pt x="5971" y="2114"/>
                  <a:pt x="5037" y="2581"/>
                  <a:pt x="4203" y="3048"/>
                </a:cubicBezTo>
                <a:cubicBezTo>
                  <a:pt x="3469" y="3448"/>
                  <a:pt x="2702" y="3948"/>
                  <a:pt x="2002" y="4482"/>
                </a:cubicBezTo>
                <a:lnTo>
                  <a:pt x="1668" y="4482"/>
                </a:lnTo>
                <a:cubicBezTo>
                  <a:pt x="1168" y="4449"/>
                  <a:pt x="1201" y="4215"/>
                  <a:pt x="1434" y="3815"/>
                </a:cubicBezTo>
                <a:cubicBezTo>
                  <a:pt x="2335" y="2281"/>
                  <a:pt x="4103" y="1480"/>
                  <a:pt x="5604" y="713"/>
                </a:cubicBezTo>
                <a:cubicBezTo>
                  <a:pt x="5942" y="498"/>
                  <a:pt x="5799" y="1"/>
                  <a:pt x="54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1" name="AutoShape 13">
            <a:extLst>
              <a:ext uri="{FF2B5EF4-FFF2-40B4-BE49-F238E27FC236}">
                <a16:creationId xmlns="" xmlns:a16="http://schemas.microsoft.com/office/drawing/2014/main" id="{B87178C7-6F16-4A75-8BB5-D5DE974AA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8100" y="201613"/>
            <a:ext cx="609600" cy="336550"/>
          </a:xfrm>
          <a:custGeom>
            <a:avLst/>
            <a:gdLst>
              <a:gd name="G0" fmla="+- 1694 0 0"/>
              <a:gd name="G1" fmla="+- 934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16769" y="5044"/>
                </a:moveTo>
                <a:lnTo>
                  <a:pt x="16769" y="5044"/>
                </a:lnTo>
                <a:cubicBezTo>
                  <a:pt x="16803" y="5077"/>
                  <a:pt x="16836" y="5077"/>
                  <a:pt x="16903" y="5144"/>
                </a:cubicBezTo>
                <a:cubicBezTo>
                  <a:pt x="17770" y="5678"/>
                  <a:pt x="18470" y="6412"/>
                  <a:pt x="19104" y="7212"/>
                </a:cubicBezTo>
                <a:cubicBezTo>
                  <a:pt x="19738" y="8013"/>
                  <a:pt x="20405" y="8847"/>
                  <a:pt x="20739" y="9814"/>
                </a:cubicBezTo>
                <a:cubicBezTo>
                  <a:pt x="20916" y="10316"/>
                  <a:pt x="21067" y="11444"/>
                  <a:pt x="20337" y="11444"/>
                </a:cubicBezTo>
                <a:cubicBezTo>
                  <a:pt x="20242" y="11444"/>
                  <a:pt x="20132" y="11424"/>
                  <a:pt x="20005" y="11382"/>
                </a:cubicBezTo>
                <a:cubicBezTo>
                  <a:pt x="19571" y="11215"/>
                  <a:pt x="19271" y="10848"/>
                  <a:pt x="18971" y="10481"/>
                </a:cubicBezTo>
                <a:cubicBezTo>
                  <a:pt x="18637" y="10048"/>
                  <a:pt x="18304" y="9581"/>
                  <a:pt x="18070" y="9080"/>
                </a:cubicBezTo>
                <a:cubicBezTo>
                  <a:pt x="17403" y="7879"/>
                  <a:pt x="16903" y="6478"/>
                  <a:pt x="16769" y="5044"/>
                </a:cubicBezTo>
                <a:close/>
                <a:moveTo>
                  <a:pt x="12766" y="8647"/>
                </a:moveTo>
                <a:cubicBezTo>
                  <a:pt x="13500" y="9180"/>
                  <a:pt x="14301" y="9881"/>
                  <a:pt x="14834" y="10715"/>
                </a:cubicBezTo>
                <a:cubicBezTo>
                  <a:pt x="15101" y="11082"/>
                  <a:pt x="15301" y="11549"/>
                  <a:pt x="15268" y="12049"/>
                </a:cubicBezTo>
                <a:cubicBezTo>
                  <a:pt x="15223" y="12307"/>
                  <a:pt x="15122" y="12406"/>
                  <a:pt x="14997" y="12406"/>
                </a:cubicBezTo>
                <a:cubicBezTo>
                  <a:pt x="14848" y="12406"/>
                  <a:pt x="14664" y="12264"/>
                  <a:pt x="14501" y="12082"/>
                </a:cubicBezTo>
                <a:cubicBezTo>
                  <a:pt x="14167" y="11716"/>
                  <a:pt x="13967" y="11249"/>
                  <a:pt x="13734" y="10848"/>
                </a:cubicBezTo>
                <a:cubicBezTo>
                  <a:pt x="13467" y="10381"/>
                  <a:pt x="13233" y="9881"/>
                  <a:pt x="13000" y="9381"/>
                </a:cubicBezTo>
                <a:lnTo>
                  <a:pt x="12766" y="8647"/>
                </a:lnTo>
                <a:close/>
                <a:moveTo>
                  <a:pt x="6962" y="8580"/>
                </a:moveTo>
                <a:lnTo>
                  <a:pt x="6962" y="8580"/>
                </a:lnTo>
                <a:cubicBezTo>
                  <a:pt x="7262" y="8980"/>
                  <a:pt x="7463" y="9347"/>
                  <a:pt x="7629" y="9681"/>
                </a:cubicBezTo>
                <a:cubicBezTo>
                  <a:pt x="7996" y="10415"/>
                  <a:pt x="8497" y="11649"/>
                  <a:pt x="7996" y="12416"/>
                </a:cubicBezTo>
                <a:cubicBezTo>
                  <a:pt x="6895" y="11515"/>
                  <a:pt x="6328" y="9914"/>
                  <a:pt x="6962" y="8580"/>
                </a:cubicBezTo>
                <a:close/>
                <a:moveTo>
                  <a:pt x="18762" y="1"/>
                </a:moveTo>
                <a:cubicBezTo>
                  <a:pt x="18542" y="1"/>
                  <a:pt x="18322" y="24"/>
                  <a:pt x="18103" y="74"/>
                </a:cubicBezTo>
                <a:cubicBezTo>
                  <a:pt x="16969" y="374"/>
                  <a:pt x="16302" y="1341"/>
                  <a:pt x="16002" y="2376"/>
                </a:cubicBezTo>
                <a:cubicBezTo>
                  <a:pt x="15902" y="2809"/>
                  <a:pt x="15835" y="3243"/>
                  <a:pt x="15802" y="3710"/>
                </a:cubicBezTo>
                <a:cubicBezTo>
                  <a:pt x="15552" y="3643"/>
                  <a:pt x="15310" y="3610"/>
                  <a:pt x="15068" y="3610"/>
                </a:cubicBezTo>
                <a:cubicBezTo>
                  <a:pt x="14826" y="3610"/>
                  <a:pt x="14584" y="3643"/>
                  <a:pt x="14334" y="3710"/>
                </a:cubicBezTo>
                <a:cubicBezTo>
                  <a:pt x="13267" y="3977"/>
                  <a:pt x="12466" y="4744"/>
                  <a:pt x="12066" y="5745"/>
                </a:cubicBezTo>
                <a:cubicBezTo>
                  <a:pt x="11899" y="6078"/>
                  <a:pt x="11799" y="6478"/>
                  <a:pt x="11766" y="6845"/>
                </a:cubicBezTo>
                <a:cubicBezTo>
                  <a:pt x="11033" y="6448"/>
                  <a:pt x="10248" y="6208"/>
                  <a:pt x="9435" y="6208"/>
                </a:cubicBezTo>
                <a:cubicBezTo>
                  <a:pt x="8952" y="6208"/>
                  <a:pt x="8460" y="6292"/>
                  <a:pt x="7963" y="6478"/>
                </a:cubicBezTo>
                <a:cubicBezTo>
                  <a:pt x="7563" y="6645"/>
                  <a:pt x="7162" y="6879"/>
                  <a:pt x="6829" y="7179"/>
                </a:cubicBezTo>
                <a:cubicBezTo>
                  <a:pt x="6192" y="6670"/>
                  <a:pt x="5465" y="6343"/>
                  <a:pt x="4588" y="6343"/>
                </a:cubicBezTo>
                <a:cubicBezTo>
                  <a:pt x="4546" y="6343"/>
                  <a:pt x="4503" y="6344"/>
                  <a:pt x="4460" y="6345"/>
                </a:cubicBezTo>
                <a:cubicBezTo>
                  <a:pt x="3460" y="6378"/>
                  <a:pt x="2626" y="6912"/>
                  <a:pt x="1959" y="7646"/>
                </a:cubicBezTo>
                <a:cubicBezTo>
                  <a:pt x="1125" y="8480"/>
                  <a:pt x="558" y="9547"/>
                  <a:pt x="124" y="10648"/>
                </a:cubicBezTo>
                <a:cubicBezTo>
                  <a:pt x="1" y="10977"/>
                  <a:pt x="231" y="11191"/>
                  <a:pt x="489" y="11191"/>
                </a:cubicBezTo>
                <a:cubicBezTo>
                  <a:pt x="650" y="11191"/>
                  <a:pt x="822" y="11107"/>
                  <a:pt x="925" y="10915"/>
                </a:cubicBezTo>
                <a:cubicBezTo>
                  <a:pt x="1672" y="9540"/>
                  <a:pt x="2793" y="7283"/>
                  <a:pt x="4602" y="7283"/>
                </a:cubicBezTo>
                <a:cubicBezTo>
                  <a:pt x="4812" y="7283"/>
                  <a:pt x="5032" y="7313"/>
                  <a:pt x="5261" y="7379"/>
                </a:cubicBezTo>
                <a:cubicBezTo>
                  <a:pt x="5628" y="7479"/>
                  <a:pt x="5961" y="7679"/>
                  <a:pt x="6262" y="7913"/>
                </a:cubicBezTo>
                <a:cubicBezTo>
                  <a:pt x="6062" y="8246"/>
                  <a:pt x="5895" y="8580"/>
                  <a:pt x="5795" y="8980"/>
                </a:cubicBezTo>
                <a:cubicBezTo>
                  <a:pt x="5494" y="10148"/>
                  <a:pt x="5795" y="11315"/>
                  <a:pt x="6462" y="12249"/>
                </a:cubicBezTo>
                <a:cubicBezTo>
                  <a:pt x="6795" y="12716"/>
                  <a:pt x="7262" y="13150"/>
                  <a:pt x="7729" y="13417"/>
                </a:cubicBezTo>
                <a:cubicBezTo>
                  <a:pt x="7796" y="13483"/>
                  <a:pt x="7896" y="13517"/>
                  <a:pt x="8000" y="13517"/>
                </a:cubicBezTo>
                <a:cubicBezTo>
                  <a:pt x="8105" y="13517"/>
                  <a:pt x="8213" y="13483"/>
                  <a:pt x="8296" y="13417"/>
                </a:cubicBezTo>
                <a:cubicBezTo>
                  <a:pt x="9898" y="11982"/>
                  <a:pt x="8663" y="9214"/>
                  <a:pt x="7463" y="7813"/>
                </a:cubicBezTo>
                <a:cubicBezTo>
                  <a:pt x="7991" y="7299"/>
                  <a:pt x="8630" y="7093"/>
                  <a:pt x="9294" y="7093"/>
                </a:cubicBezTo>
                <a:cubicBezTo>
                  <a:pt x="10096" y="7093"/>
                  <a:pt x="10936" y="7393"/>
                  <a:pt x="11666" y="7813"/>
                </a:cubicBezTo>
                <a:cubicBezTo>
                  <a:pt x="11732" y="8213"/>
                  <a:pt x="11799" y="8680"/>
                  <a:pt x="11932" y="9080"/>
                </a:cubicBezTo>
                <a:cubicBezTo>
                  <a:pt x="12133" y="9714"/>
                  <a:pt x="12399" y="10348"/>
                  <a:pt x="12733" y="10915"/>
                </a:cubicBezTo>
                <a:cubicBezTo>
                  <a:pt x="13000" y="11482"/>
                  <a:pt x="13300" y="12082"/>
                  <a:pt x="13734" y="12583"/>
                </a:cubicBezTo>
                <a:cubicBezTo>
                  <a:pt x="14038" y="12949"/>
                  <a:pt x="14427" y="13259"/>
                  <a:pt x="14873" y="13259"/>
                </a:cubicBezTo>
                <a:cubicBezTo>
                  <a:pt x="14915" y="13259"/>
                  <a:pt x="14958" y="13256"/>
                  <a:pt x="15001" y="13250"/>
                </a:cubicBezTo>
                <a:cubicBezTo>
                  <a:pt x="15568" y="13217"/>
                  <a:pt x="15902" y="12750"/>
                  <a:pt x="15969" y="12249"/>
                </a:cubicBezTo>
                <a:cubicBezTo>
                  <a:pt x="16169" y="11048"/>
                  <a:pt x="15402" y="9981"/>
                  <a:pt x="14601" y="9147"/>
                </a:cubicBezTo>
                <a:cubicBezTo>
                  <a:pt x="14001" y="8513"/>
                  <a:pt x="13300" y="7846"/>
                  <a:pt x="12566" y="7346"/>
                </a:cubicBezTo>
                <a:cubicBezTo>
                  <a:pt x="12566" y="7046"/>
                  <a:pt x="12600" y="6812"/>
                  <a:pt x="12666" y="6512"/>
                </a:cubicBezTo>
                <a:cubicBezTo>
                  <a:pt x="12900" y="5745"/>
                  <a:pt x="13333" y="5011"/>
                  <a:pt x="14101" y="4677"/>
                </a:cubicBezTo>
                <a:cubicBezTo>
                  <a:pt x="14380" y="4573"/>
                  <a:pt x="14659" y="4523"/>
                  <a:pt x="14942" y="4523"/>
                </a:cubicBezTo>
                <a:cubicBezTo>
                  <a:pt x="15201" y="4523"/>
                  <a:pt x="15465" y="4564"/>
                  <a:pt x="15735" y="4644"/>
                </a:cubicBezTo>
                <a:cubicBezTo>
                  <a:pt x="15802" y="6378"/>
                  <a:pt x="16402" y="8146"/>
                  <a:pt x="17236" y="9547"/>
                </a:cubicBezTo>
                <a:cubicBezTo>
                  <a:pt x="17803" y="10515"/>
                  <a:pt x="18604" y="11849"/>
                  <a:pt x="19738" y="12183"/>
                </a:cubicBezTo>
                <a:cubicBezTo>
                  <a:pt x="19901" y="12233"/>
                  <a:pt x="20058" y="12257"/>
                  <a:pt x="20208" y="12257"/>
                </a:cubicBezTo>
                <a:cubicBezTo>
                  <a:pt x="21040" y="12257"/>
                  <a:pt x="21639" y="11524"/>
                  <a:pt x="21639" y="10648"/>
                </a:cubicBezTo>
                <a:cubicBezTo>
                  <a:pt x="21639" y="9481"/>
                  <a:pt x="20905" y="8413"/>
                  <a:pt x="20272" y="7479"/>
                </a:cubicBezTo>
                <a:cubicBezTo>
                  <a:pt x="19504" y="6378"/>
                  <a:pt x="18637" y="5344"/>
                  <a:pt x="17570" y="4544"/>
                </a:cubicBezTo>
                <a:cubicBezTo>
                  <a:pt x="17270" y="4344"/>
                  <a:pt x="16936" y="4143"/>
                  <a:pt x="16569" y="3977"/>
                </a:cubicBezTo>
                <a:cubicBezTo>
                  <a:pt x="16569" y="3743"/>
                  <a:pt x="16569" y="3543"/>
                  <a:pt x="16602" y="3343"/>
                </a:cubicBezTo>
                <a:cubicBezTo>
                  <a:pt x="16669" y="2409"/>
                  <a:pt x="17003" y="1341"/>
                  <a:pt x="17937" y="908"/>
                </a:cubicBezTo>
                <a:cubicBezTo>
                  <a:pt x="18205" y="795"/>
                  <a:pt x="18483" y="745"/>
                  <a:pt x="18762" y="745"/>
                </a:cubicBezTo>
                <a:cubicBezTo>
                  <a:pt x="19555" y="745"/>
                  <a:pt x="20355" y="1148"/>
                  <a:pt x="20972" y="1642"/>
                </a:cubicBezTo>
                <a:cubicBezTo>
                  <a:pt x="22607" y="2909"/>
                  <a:pt x="23341" y="5077"/>
                  <a:pt x="23808" y="7012"/>
                </a:cubicBezTo>
                <a:cubicBezTo>
                  <a:pt x="23903" y="7203"/>
                  <a:pt x="24059" y="7288"/>
                  <a:pt x="24193" y="7288"/>
                </a:cubicBezTo>
                <a:cubicBezTo>
                  <a:pt x="24340" y="7288"/>
                  <a:pt x="24459" y="7186"/>
                  <a:pt x="24441" y="7012"/>
                </a:cubicBezTo>
                <a:cubicBezTo>
                  <a:pt x="24008" y="4811"/>
                  <a:pt x="23307" y="2476"/>
                  <a:pt x="21439" y="1008"/>
                </a:cubicBezTo>
                <a:cubicBezTo>
                  <a:pt x="20680" y="438"/>
                  <a:pt x="19722" y="1"/>
                  <a:pt x="18762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AutoShape 14">
            <a:extLst>
              <a:ext uri="{FF2B5EF4-FFF2-40B4-BE49-F238E27FC236}">
                <a16:creationId xmlns="" xmlns:a16="http://schemas.microsoft.com/office/drawing/2014/main" id="{B212EB3E-1709-E85E-5B51-878686ED1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4784725"/>
            <a:ext cx="212725" cy="187325"/>
          </a:xfrm>
          <a:custGeom>
            <a:avLst/>
            <a:gdLst>
              <a:gd name="G0" fmla="+- 593 0 0"/>
              <a:gd name="G1" fmla="+- 522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3" name="AutoShape 15">
            <a:extLst>
              <a:ext uri="{FF2B5EF4-FFF2-40B4-BE49-F238E27FC236}">
                <a16:creationId xmlns="" xmlns:a16="http://schemas.microsoft.com/office/drawing/2014/main" id="{59C091F0-2916-64D6-47D9-12FF0ED17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" y="4632325"/>
            <a:ext cx="96838" cy="85725"/>
          </a:xfrm>
          <a:custGeom>
            <a:avLst/>
            <a:gdLst>
              <a:gd name="G0" fmla="+- 271 0 0"/>
              <a:gd name="G1" fmla="+- 23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4" name="Rectangle 16">
            <a:extLst>
              <a:ext uri="{FF2B5EF4-FFF2-40B4-BE49-F238E27FC236}">
                <a16:creationId xmlns="" xmlns:a16="http://schemas.microsoft.com/office/drawing/2014/main" id="{30567AFA-D786-E92C-8E96-6D6EB342E9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4788"/>
            <a:ext cx="82248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65" name="Rectangle 17">
            <a:extLst>
              <a:ext uri="{FF2B5EF4-FFF2-40B4-BE49-F238E27FC236}">
                <a16:creationId xmlns="" xmlns:a16="http://schemas.microsoft.com/office/drawing/2014/main" id="{DC0BF9E2-C12E-BEDB-C451-6D73646CCF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3325"/>
            <a:ext cx="8224838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64008" y="52332"/>
            <a:ext cx="9013372" cy="502160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206042"/>
            <a:ext cx="7772400" cy="857515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086185"/>
            <a:ext cx="7772400" cy="343005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172200" y="4644871"/>
            <a:ext cx="2476500" cy="35729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564CF2E0-CCC4-4E1E-9902-C3C36AB3FDA4}" type="datetimeFigureOut">
              <a:rPr lang="en-US" smtClean="0"/>
              <a:t>12/14/2022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4630579"/>
            <a:ext cx="3962400" cy="343006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46304" y="4659163"/>
            <a:ext cx="457200" cy="343006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latinLnBrk="0" hangingPunct="1"/>
            <a:fld id="{6F42FDE4-A7DD-41A7-A0A6-9B649FB43336}" type="slidenum">
              <a:rPr kumimoji="0" lang="en-US" smtClean="0"/>
              <a:t>‹nº›</a:t>
            </a:fld>
            <a:endParaRPr kumimoji="0" lang="en-US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>
            <a:extLst>
              <a:ext uri="{FF2B5EF4-FFF2-40B4-BE49-F238E27FC236}">
                <a16:creationId xmlns="" xmlns:a16="http://schemas.microsoft.com/office/drawing/2014/main" id="{BE7952A5-552B-815F-CEFF-ED216DA3D2B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095332" y="3101181"/>
            <a:ext cx="1992312" cy="2092325"/>
          </a:xfrm>
          <a:custGeom>
            <a:avLst/>
            <a:gdLst>
              <a:gd name="G0" fmla="+- 5535 0 0"/>
              <a:gd name="G1" fmla="+- 5812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" name="AutoShape 2">
            <a:extLst>
              <a:ext uri="{FF2B5EF4-FFF2-40B4-BE49-F238E27FC236}">
                <a16:creationId xmlns="" xmlns:a16="http://schemas.microsoft.com/office/drawing/2014/main" id="{08053860-E8D9-CD5E-3BCB-4BAE87D33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63" y="144463"/>
            <a:ext cx="8150225" cy="1662112"/>
          </a:xfrm>
          <a:custGeom>
            <a:avLst/>
            <a:gdLst>
              <a:gd name="G0" fmla="+- 22642 0 0"/>
              <a:gd name="G1" fmla="+- 4617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49362"/>
                </a:moveTo>
                <a:cubicBezTo>
                  <a:pt x="7271" y="49172"/>
                  <a:pt x="17134" y="46268"/>
                  <a:pt x="43626" y="48221"/>
                </a:cubicBezTo>
                <a:cubicBezTo>
                  <a:pt x="70118" y="50174"/>
                  <a:pt x="122520" y="66906"/>
                  <a:pt x="158953" y="61079"/>
                </a:cubicBezTo>
                <a:cubicBezTo>
                  <a:pt x="195386" y="55252"/>
                  <a:pt x="254456" y="22905"/>
                  <a:pt x="262225" y="13261"/>
                </a:cubicBezTo>
                <a:cubicBezTo>
                  <a:pt x="269994" y="3617"/>
                  <a:pt x="214942" y="-2076"/>
                  <a:pt x="205566" y="3215"/>
                </a:cubicBezTo>
                <a:cubicBezTo>
                  <a:pt x="196190" y="8506"/>
                  <a:pt x="196993" y="34759"/>
                  <a:pt x="205967" y="45006"/>
                </a:cubicBezTo>
                <a:cubicBezTo>
                  <a:pt x="214941" y="55253"/>
                  <a:pt x="239387" y="72197"/>
                  <a:pt x="259412" y="64696"/>
                </a:cubicBezTo>
                <a:cubicBezTo>
                  <a:pt x="279437" y="57195"/>
                  <a:pt x="314999" y="10783"/>
                  <a:pt x="326116" y="0"/>
                </a:cubicBezTo>
              </a:path>
            </a:pathLst>
          </a:custGeom>
          <a:noFill/>
          <a:ln w="19080" cap="flat">
            <a:solidFill>
              <a:srgbClr val="FFFF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" name="AutoShape 3">
            <a:extLst>
              <a:ext uri="{FF2B5EF4-FFF2-40B4-BE49-F238E27FC236}">
                <a16:creationId xmlns="" xmlns:a16="http://schemas.microsoft.com/office/drawing/2014/main" id="{72CD8CF6-963C-4888-45C1-8A0E2A66BC7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767681" y="2486819"/>
            <a:ext cx="739775" cy="4567238"/>
          </a:xfrm>
          <a:custGeom>
            <a:avLst/>
            <a:gdLst>
              <a:gd name="G0" fmla="+- 2056 0 0"/>
              <a:gd name="G1" fmla="+- 126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25A0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AutoShape 4">
            <a:extLst>
              <a:ext uri="{FF2B5EF4-FFF2-40B4-BE49-F238E27FC236}">
                <a16:creationId xmlns="" xmlns:a16="http://schemas.microsoft.com/office/drawing/2014/main" id="{3C8CF19F-F76E-38A5-13F5-5EC060B48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7325" y="1287463"/>
            <a:ext cx="311150" cy="360362"/>
          </a:xfrm>
          <a:custGeom>
            <a:avLst/>
            <a:gdLst>
              <a:gd name="G0" fmla="+- 867 0 0"/>
              <a:gd name="G1" fmla="+- 1004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AutoShape 5">
            <a:extLst>
              <a:ext uri="{FF2B5EF4-FFF2-40B4-BE49-F238E27FC236}">
                <a16:creationId xmlns="" xmlns:a16="http://schemas.microsoft.com/office/drawing/2014/main" id="{68011F7E-12BE-B30E-9816-2DB1019E3E8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76213" y="4249738"/>
            <a:ext cx="161925" cy="142875"/>
          </a:xfrm>
          <a:custGeom>
            <a:avLst/>
            <a:gdLst>
              <a:gd name="G0" fmla="+- 452 0 0"/>
              <a:gd name="G1" fmla="+- 39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AutoShape 6">
            <a:extLst>
              <a:ext uri="{FF2B5EF4-FFF2-40B4-BE49-F238E27FC236}">
                <a16:creationId xmlns="" xmlns:a16="http://schemas.microsoft.com/office/drawing/2014/main" id="{479A5804-2E9A-9CFF-1694-B267E3F1D2E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26232" y="3980656"/>
            <a:ext cx="96838" cy="85725"/>
          </a:xfrm>
          <a:custGeom>
            <a:avLst/>
            <a:gdLst>
              <a:gd name="G0" fmla="+- 271 0 0"/>
              <a:gd name="G1" fmla="+- 23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AutoShape 7">
            <a:extLst>
              <a:ext uri="{FF2B5EF4-FFF2-40B4-BE49-F238E27FC236}">
                <a16:creationId xmlns="" xmlns:a16="http://schemas.microsoft.com/office/drawing/2014/main" id="{7A886A22-B89D-5627-21CA-B03EB89145B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74844" y="3172619"/>
            <a:ext cx="360362" cy="317500"/>
          </a:xfrm>
          <a:custGeom>
            <a:avLst/>
            <a:gdLst>
              <a:gd name="G0" fmla="+- 1002 0 0"/>
              <a:gd name="G1" fmla="+- 883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8" name="Group 8">
            <a:extLst>
              <a:ext uri="{FF2B5EF4-FFF2-40B4-BE49-F238E27FC236}">
                <a16:creationId xmlns="" xmlns:a16="http://schemas.microsoft.com/office/drawing/2014/main" id="{52DDFB1F-FB3F-49FC-A526-67B17EFE949D}"/>
              </a:ext>
            </a:extLst>
          </p:cNvPr>
          <p:cNvGrpSpPr>
            <a:grpSpLocks/>
          </p:cNvGrpSpPr>
          <p:nvPr/>
        </p:nvGrpSpPr>
        <p:grpSpPr bwMode="auto">
          <a:xfrm>
            <a:off x="382588" y="1260475"/>
            <a:ext cx="1495425" cy="1366838"/>
            <a:chOff x="241" y="794"/>
            <a:chExt cx="942" cy="861"/>
          </a:xfrm>
        </p:grpSpPr>
        <p:grpSp>
          <p:nvGrpSpPr>
            <p:cNvPr id="5129" name="Group 9">
              <a:extLst>
                <a:ext uri="{FF2B5EF4-FFF2-40B4-BE49-F238E27FC236}">
                  <a16:creationId xmlns="" xmlns:a16="http://schemas.microsoft.com/office/drawing/2014/main" id="{BC0C5434-3A60-E41F-B25B-ABCB6BD62B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" y="799"/>
              <a:ext cx="942" cy="677"/>
              <a:chOff x="241" y="799"/>
              <a:chExt cx="942" cy="677"/>
            </a:xfrm>
          </p:grpSpPr>
          <p:sp>
            <p:nvSpPr>
              <p:cNvPr id="5130" name="AutoShape 10">
                <a:extLst>
                  <a:ext uri="{FF2B5EF4-FFF2-40B4-BE49-F238E27FC236}">
                    <a16:creationId xmlns="" xmlns:a16="http://schemas.microsoft.com/office/drawing/2014/main" id="{E5D3E436-EFB0-0A08-0572-325888B20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93" y="784"/>
                <a:ext cx="588" cy="712"/>
              </a:xfrm>
              <a:custGeom>
                <a:avLst/>
                <a:gdLst>
                  <a:gd name="G0" fmla="+- 2604 0 0"/>
                  <a:gd name="G1" fmla="+- 3143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11041" y="0"/>
                    </a:moveTo>
                    <a:lnTo>
                      <a:pt x="10875" y="134"/>
                    </a:lnTo>
                    <a:cubicBezTo>
                      <a:pt x="5838" y="3836"/>
                      <a:pt x="0" y="5904"/>
                      <a:pt x="0" y="5904"/>
                    </a:cubicBezTo>
                    <a:cubicBezTo>
                      <a:pt x="3036" y="12242"/>
                      <a:pt x="9907" y="24484"/>
                      <a:pt x="12409" y="28054"/>
                    </a:cubicBezTo>
                    <a:cubicBezTo>
                      <a:pt x="12409" y="28054"/>
                      <a:pt x="17379" y="26252"/>
                      <a:pt x="23250" y="20315"/>
                    </a:cubicBezTo>
                    <a:cubicBezTo>
                      <a:pt x="21716" y="17846"/>
                      <a:pt x="14944" y="6004"/>
                      <a:pt x="11041" y="0"/>
                    </a:cubicBezTo>
                    <a:close/>
                  </a:path>
                </a:pathLst>
              </a:custGeom>
              <a:solidFill>
                <a:srgbClr val="25A0A6"/>
              </a:solidFill>
              <a:ln w="19080" cap="flat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1" name="AutoShape 11">
                <a:extLst>
                  <a:ext uri="{FF2B5EF4-FFF2-40B4-BE49-F238E27FC236}">
                    <a16:creationId xmlns="" xmlns:a16="http://schemas.microsoft.com/office/drawing/2014/main" id="{9605E18F-6CDE-DDE5-8607-C2F4D8B93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02" y="1198"/>
                <a:ext cx="317" cy="239"/>
              </a:xfrm>
              <a:custGeom>
                <a:avLst/>
                <a:gdLst>
                  <a:gd name="G0" fmla="+- 1414 0 0"/>
                  <a:gd name="G1" fmla="+- 1066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8791" y="0"/>
                    </a:moveTo>
                    <a:cubicBezTo>
                      <a:pt x="5994" y="0"/>
                      <a:pt x="470" y="2115"/>
                      <a:pt x="101" y="5772"/>
                    </a:cubicBezTo>
                    <a:cubicBezTo>
                      <a:pt x="1" y="6172"/>
                      <a:pt x="601" y="7540"/>
                      <a:pt x="1535" y="9541"/>
                    </a:cubicBezTo>
                    <a:cubicBezTo>
                      <a:pt x="1535" y="9541"/>
                      <a:pt x="7373" y="7473"/>
                      <a:pt x="12443" y="3771"/>
                    </a:cubicBezTo>
                    <a:lnTo>
                      <a:pt x="12643" y="3637"/>
                    </a:lnTo>
                    <a:cubicBezTo>
                      <a:pt x="11342" y="1702"/>
                      <a:pt x="10342" y="368"/>
                      <a:pt x="9975" y="201"/>
                    </a:cubicBezTo>
                    <a:cubicBezTo>
                      <a:pt x="9694" y="66"/>
                      <a:pt x="9285" y="0"/>
                      <a:pt x="8791" y="0"/>
                    </a:cubicBezTo>
                    <a:close/>
                  </a:path>
                </a:pathLst>
              </a:custGeom>
              <a:solidFill>
                <a:srgbClr val="FF8361"/>
              </a:solidFill>
              <a:ln w="19080" cap="flat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2" name="AutoShape 12">
                <a:extLst>
                  <a:ext uri="{FF2B5EF4-FFF2-40B4-BE49-F238E27FC236}">
                    <a16:creationId xmlns="" xmlns:a16="http://schemas.microsoft.com/office/drawing/2014/main" id="{FFBD6297-130A-B624-8C3F-D100D4650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855" y="792"/>
                <a:ext cx="319" cy="333"/>
              </a:xfrm>
              <a:custGeom>
                <a:avLst/>
                <a:gdLst>
                  <a:gd name="G0" fmla="+- 1421 0 0"/>
                  <a:gd name="G1" fmla="+- 1481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10842" y="0"/>
                    </a:moveTo>
                    <a:cubicBezTo>
                      <a:pt x="4971" y="5938"/>
                      <a:pt x="1" y="7773"/>
                      <a:pt x="1" y="7773"/>
                    </a:cubicBezTo>
                    <a:cubicBezTo>
                      <a:pt x="368" y="8306"/>
                      <a:pt x="634" y="8707"/>
                      <a:pt x="801" y="8773"/>
                    </a:cubicBezTo>
                    <a:cubicBezTo>
                      <a:pt x="2196" y="9703"/>
                      <a:pt x="8481" y="13243"/>
                      <a:pt x="9954" y="13243"/>
                    </a:cubicBezTo>
                    <a:cubicBezTo>
                      <a:pt x="9961" y="13243"/>
                      <a:pt x="9968" y="13243"/>
                      <a:pt x="9974" y="13243"/>
                    </a:cubicBezTo>
                    <a:cubicBezTo>
                      <a:pt x="11342" y="13243"/>
                      <a:pt x="12376" y="11842"/>
                      <a:pt x="12510" y="11242"/>
                    </a:cubicBezTo>
                    <a:cubicBezTo>
                      <a:pt x="12710" y="10174"/>
                      <a:pt x="12009" y="1602"/>
                      <a:pt x="11075" y="434"/>
                    </a:cubicBezTo>
                    <a:cubicBezTo>
                      <a:pt x="11042" y="367"/>
                      <a:pt x="10975" y="234"/>
                      <a:pt x="10842" y="0"/>
                    </a:cubicBezTo>
                    <a:close/>
                  </a:path>
                </a:pathLst>
              </a:custGeom>
              <a:solidFill>
                <a:srgbClr val="FF8361"/>
              </a:solidFill>
              <a:ln w="19080" cap="flat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3" name="AutoShape 13">
                <a:extLst>
                  <a:ext uri="{FF2B5EF4-FFF2-40B4-BE49-F238E27FC236}">
                    <a16:creationId xmlns="" xmlns:a16="http://schemas.microsoft.com/office/drawing/2014/main" id="{6B0B2D06-E66A-378C-C68A-D6000CE8B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08" y="1177"/>
                <a:ext cx="284" cy="192"/>
              </a:xfrm>
              <a:custGeom>
                <a:avLst/>
                <a:gdLst>
                  <a:gd name="G0" fmla="+- 1268 0 0"/>
                  <a:gd name="G1" fmla="+- 861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10808" y="741"/>
                    </a:moveTo>
                    <a:cubicBezTo>
                      <a:pt x="10808" y="907"/>
                      <a:pt x="10775" y="1041"/>
                      <a:pt x="10642" y="1208"/>
                    </a:cubicBezTo>
                    <a:cubicBezTo>
                      <a:pt x="10608" y="1274"/>
                      <a:pt x="10542" y="1341"/>
                      <a:pt x="10441" y="1408"/>
                    </a:cubicBezTo>
                    <a:cubicBezTo>
                      <a:pt x="9908" y="1541"/>
                      <a:pt x="9441" y="1841"/>
                      <a:pt x="8940" y="2108"/>
                    </a:cubicBezTo>
                    <a:cubicBezTo>
                      <a:pt x="9608" y="1708"/>
                      <a:pt x="10241" y="1241"/>
                      <a:pt x="10808" y="741"/>
                    </a:cubicBezTo>
                    <a:close/>
                    <a:moveTo>
                      <a:pt x="2479" y="6502"/>
                    </a:moveTo>
                    <a:cubicBezTo>
                      <a:pt x="2381" y="6550"/>
                      <a:pt x="2282" y="6597"/>
                      <a:pt x="2182" y="6643"/>
                    </a:cubicBezTo>
                    <a:cubicBezTo>
                      <a:pt x="2221" y="6623"/>
                      <a:pt x="2261" y="6602"/>
                      <a:pt x="2302" y="6578"/>
                    </a:cubicBezTo>
                    <a:cubicBezTo>
                      <a:pt x="2361" y="6553"/>
                      <a:pt x="2420" y="6527"/>
                      <a:pt x="2479" y="6502"/>
                    </a:cubicBezTo>
                    <a:close/>
                    <a:moveTo>
                      <a:pt x="1912" y="6762"/>
                    </a:moveTo>
                    <a:lnTo>
                      <a:pt x="1912" y="6762"/>
                    </a:lnTo>
                    <a:cubicBezTo>
                      <a:pt x="1611" y="6890"/>
                      <a:pt x="1296" y="7007"/>
                      <a:pt x="968" y="7112"/>
                    </a:cubicBezTo>
                    <a:lnTo>
                      <a:pt x="1235" y="7012"/>
                    </a:lnTo>
                    <a:lnTo>
                      <a:pt x="1602" y="6878"/>
                    </a:lnTo>
                    <a:cubicBezTo>
                      <a:pt x="1715" y="6836"/>
                      <a:pt x="1815" y="6800"/>
                      <a:pt x="1912" y="6762"/>
                    </a:cubicBezTo>
                    <a:close/>
                    <a:moveTo>
                      <a:pt x="10911" y="0"/>
                    </a:moveTo>
                    <a:cubicBezTo>
                      <a:pt x="10867" y="0"/>
                      <a:pt x="10821" y="13"/>
                      <a:pt x="10775" y="40"/>
                    </a:cubicBezTo>
                    <a:cubicBezTo>
                      <a:pt x="9074" y="1174"/>
                      <a:pt x="7439" y="2375"/>
                      <a:pt x="5638" y="3409"/>
                    </a:cubicBezTo>
                    <a:cubicBezTo>
                      <a:pt x="3903" y="4443"/>
                      <a:pt x="2069" y="5511"/>
                      <a:pt x="134" y="6245"/>
                    </a:cubicBezTo>
                    <a:cubicBezTo>
                      <a:pt x="67" y="6278"/>
                      <a:pt x="1" y="6445"/>
                      <a:pt x="134" y="6445"/>
                    </a:cubicBezTo>
                    <a:cubicBezTo>
                      <a:pt x="229" y="6458"/>
                      <a:pt x="323" y="6465"/>
                      <a:pt x="417" y="6465"/>
                    </a:cubicBezTo>
                    <a:cubicBezTo>
                      <a:pt x="1250" y="6465"/>
                      <a:pt x="2050" y="5967"/>
                      <a:pt x="2769" y="5577"/>
                    </a:cubicBezTo>
                    <a:cubicBezTo>
                      <a:pt x="3737" y="5110"/>
                      <a:pt x="4671" y="4577"/>
                      <a:pt x="5638" y="4043"/>
                    </a:cubicBezTo>
                    <a:cubicBezTo>
                      <a:pt x="6505" y="3543"/>
                      <a:pt x="7339" y="3042"/>
                      <a:pt x="8240" y="2509"/>
                    </a:cubicBezTo>
                    <a:cubicBezTo>
                      <a:pt x="7306" y="3076"/>
                      <a:pt x="6405" y="3709"/>
                      <a:pt x="5471" y="4276"/>
                    </a:cubicBezTo>
                    <a:cubicBezTo>
                      <a:pt x="4437" y="4910"/>
                      <a:pt x="3403" y="5544"/>
                      <a:pt x="2269" y="5978"/>
                    </a:cubicBezTo>
                    <a:cubicBezTo>
                      <a:pt x="1602" y="6278"/>
                      <a:pt x="101" y="6545"/>
                      <a:pt x="301" y="7545"/>
                    </a:cubicBezTo>
                    <a:cubicBezTo>
                      <a:pt x="330" y="7632"/>
                      <a:pt x="434" y="7719"/>
                      <a:pt x="548" y="7719"/>
                    </a:cubicBezTo>
                    <a:cubicBezTo>
                      <a:pt x="565" y="7719"/>
                      <a:pt x="583" y="7717"/>
                      <a:pt x="601" y="7712"/>
                    </a:cubicBezTo>
                    <a:cubicBezTo>
                      <a:pt x="2836" y="6878"/>
                      <a:pt x="4904" y="5544"/>
                      <a:pt x="6906" y="4243"/>
                    </a:cubicBezTo>
                    <a:cubicBezTo>
                      <a:pt x="7940" y="3576"/>
                      <a:pt x="8974" y="2942"/>
                      <a:pt x="9941" y="2175"/>
                    </a:cubicBezTo>
                    <a:cubicBezTo>
                      <a:pt x="10141" y="2008"/>
                      <a:pt x="10341" y="1841"/>
                      <a:pt x="10542" y="1608"/>
                    </a:cubicBezTo>
                    <a:cubicBezTo>
                      <a:pt x="10742" y="1541"/>
                      <a:pt x="10942" y="1508"/>
                      <a:pt x="11142" y="1441"/>
                    </a:cubicBezTo>
                    <a:cubicBezTo>
                      <a:pt x="11180" y="1464"/>
                      <a:pt x="11214" y="1473"/>
                      <a:pt x="11240" y="1473"/>
                    </a:cubicBezTo>
                    <a:cubicBezTo>
                      <a:pt x="11329" y="1473"/>
                      <a:pt x="11345" y="1374"/>
                      <a:pt x="11242" y="1374"/>
                    </a:cubicBezTo>
                    <a:lnTo>
                      <a:pt x="10875" y="1374"/>
                    </a:lnTo>
                    <a:cubicBezTo>
                      <a:pt x="10908" y="1341"/>
                      <a:pt x="10942" y="1274"/>
                      <a:pt x="10942" y="1208"/>
                    </a:cubicBezTo>
                    <a:cubicBezTo>
                      <a:pt x="11109" y="907"/>
                      <a:pt x="11309" y="540"/>
                      <a:pt x="11175" y="207"/>
                    </a:cubicBezTo>
                    <a:cubicBezTo>
                      <a:pt x="11127" y="86"/>
                      <a:pt x="11026" y="0"/>
                      <a:pt x="109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4" name="AutoShape 14">
                <a:extLst>
                  <a:ext uri="{FF2B5EF4-FFF2-40B4-BE49-F238E27FC236}">
                    <a16:creationId xmlns="" xmlns:a16="http://schemas.microsoft.com/office/drawing/2014/main" id="{40E6F2F6-EE1C-D361-74C5-53BB2CAE2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19" y="1155"/>
                <a:ext cx="296" cy="186"/>
              </a:xfrm>
              <a:custGeom>
                <a:avLst/>
                <a:gdLst>
                  <a:gd name="G0" fmla="+- 1320 0 0"/>
                  <a:gd name="G1" fmla="+- 833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10248" y="0"/>
                    </a:moveTo>
                    <a:cubicBezTo>
                      <a:pt x="10209" y="0"/>
                      <a:pt x="10169" y="19"/>
                      <a:pt x="10141" y="61"/>
                    </a:cubicBezTo>
                    <a:cubicBezTo>
                      <a:pt x="9807" y="261"/>
                      <a:pt x="9474" y="494"/>
                      <a:pt x="9240" y="828"/>
                    </a:cubicBezTo>
                    <a:cubicBezTo>
                      <a:pt x="9156" y="940"/>
                      <a:pt x="9238" y="1077"/>
                      <a:pt x="9365" y="1077"/>
                    </a:cubicBezTo>
                    <a:cubicBezTo>
                      <a:pt x="9389" y="1077"/>
                      <a:pt x="9414" y="1072"/>
                      <a:pt x="9441" y="1061"/>
                    </a:cubicBezTo>
                    <a:cubicBezTo>
                      <a:pt x="9641" y="961"/>
                      <a:pt x="9908" y="795"/>
                      <a:pt x="10141" y="761"/>
                    </a:cubicBezTo>
                    <a:cubicBezTo>
                      <a:pt x="10208" y="694"/>
                      <a:pt x="10341" y="694"/>
                      <a:pt x="10475" y="694"/>
                    </a:cubicBezTo>
                    <a:cubicBezTo>
                      <a:pt x="10341" y="1462"/>
                      <a:pt x="6138" y="4230"/>
                      <a:pt x="5638" y="4497"/>
                    </a:cubicBezTo>
                    <a:cubicBezTo>
                      <a:pt x="4804" y="4998"/>
                      <a:pt x="3903" y="5498"/>
                      <a:pt x="3003" y="5965"/>
                    </a:cubicBezTo>
                    <a:cubicBezTo>
                      <a:pt x="2569" y="6198"/>
                      <a:pt x="2035" y="6465"/>
                      <a:pt x="1568" y="6632"/>
                    </a:cubicBezTo>
                    <a:cubicBezTo>
                      <a:pt x="1101" y="6799"/>
                      <a:pt x="601" y="6932"/>
                      <a:pt x="167" y="7132"/>
                    </a:cubicBezTo>
                    <a:cubicBezTo>
                      <a:pt x="0" y="7199"/>
                      <a:pt x="134" y="7466"/>
                      <a:pt x="301" y="7466"/>
                    </a:cubicBezTo>
                    <a:cubicBezTo>
                      <a:pt x="901" y="7466"/>
                      <a:pt x="1502" y="7166"/>
                      <a:pt x="2002" y="6966"/>
                    </a:cubicBezTo>
                    <a:cubicBezTo>
                      <a:pt x="2502" y="6699"/>
                      <a:pt x="3003" y="6465"/>
                      <a:pt x="3470" y="6198"/>
                    </a:cubicBezTo>
                    <a:cubicBezTo>
                      <a:pt x="4604" y="5598"/>
                      <a:pt x="5671" y="4964"/>
                      <a:pt x="6772" y="4330"/>
                    </a:cubicBezTo>
                    <a:cubicBezTo>
                      <a:pt x="7806" y="3663"/>
                      <a:pt x="8840" y="2996"/>
                      <a:pt x="9807" y="2262"/>
                    </a:cubicBezTo>
                    <a:cubicBezTo>
                      <a:pt x="10274" y="1829"/>
                      <a:pt x="11809" y="795"/>
                      <a:pt x="10775" y="61"/>
                    </a:cubicBezTo>
                    <a:cubicBezTo>
                      <a:pt x="10719" y="19"/>
                      <a:pt x="10657" y="0"/>
                      <a:pt x="10597" y="0"/>
                    </a:cubicBezTo>
                    <a:cubicBezTo>
                      <a:pt x="10513" y="0"/>
                      <a:pt x="10433" y="36"/>
                      <a:pt x="10375" y="94"/>
                    </a:cubicBezTo>
                    <a:cubicBezTo>
                      <a:pt x="10355" y="36"/>
                      <a:pt x="10302" y="0"/>
                      <a:pt x="10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5" name="AutoShape 15">
                <a:extLst>
                  <a:ext uri="{FF2B5EF4-FFF2-40B4-BE49-F238E27FC236}">
                    <a16:creationId xmlns="" xmlns:a16="http://schemas.microsoft.com/office/drawing/2014/main" id="{E00D279E-2FD8-1715-E719-240520F3E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731" y="929"/>
                <a:ext cx="290" cy="189"/>
              </a:xfrm>
              <a:custGeom>
                <a:avLst/>
                <a:gdLst>
                  <a:gd name="G0" fmla="+- 1293 0 0"/>
                  <a:gd name="G1" fmla="+- 849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11116" y="0"/>
                    </a:moveTo>
                    <a:cubicBezTo>
                      <a:pt x="11042" y="0"/>
                      <a:pt x="10965" y="30"/>
                      <a:pt x="10901" y="103"/>
                    </a:cubicBezTo>
                    <a:cubicBezTo>
                      <a:pt x="9300" y="1637"/>
                      <a:pt x="7565" y="3071"/>
                      <a:pt x="5697" y="4272"/>
                    </a:cubicBezTo>
                    <a:cubicBezTo>
                      <a:pt x="4797" y="4839"/>
                      <a:pt x="3863" y="5440"/>
                      <a:pt x="2895" y="5940"/>
                    </a:cubicBezTo>
                    <a:cubicBezTo>
                      <a:pt x="2462" y="6174"/>
                      <a:pt x="1961" y="6440"/>
                      <a:pt x="1461" y="6674"/>
                    </a:cubicBezTo>
                    <a:cubicBezTo>
                      <a:pt x="994" y="6941"/>
                      <a:pt x="460" y="7108"/>
                      <a:pt x="60" y="7441"/>
                    </a:cubicBezTo>
                    <a:cubicBezTo>
                      <a:pt x="0" y="7501"/>
                      <a:pt x="47" y="7613"/>
                      <a:pt x="129" y="7613"/>
                    </a:cubicBezTo>
                    <a:cubicBezTo>
                      <a:pt x="139" y="7613"/>
                      <a:pt x="149" y="7611"/>
                      <a:pt x="160" y="7608"/>
                    </a:cubicBezTo>
                    <a:cubicBezTo>
                      <a:pt x="660" y="7575"/>
                      <a:pt x="1161" y="7274"/>
                      <a:pt x="1594" y="7074"/>
                    </a:cubicBezTo>
                    <a:cubicBezTo>
                      <a:pt x="2095" y="6841"/>
                      <a:pt x="2562" y="6607"/>
                      <a:pt x="3029" y="6340"/>
                    </a:cubicBezTo>
                    <a:cubicBezTo>
                      <a:pt x="4029" y="5807"/>
                      <a:pt x="5030" y="5240"/>
                      <a:pt x="5997" y="4606"/>
                    </a:cubicBezTo>
                    <a:cubicBezTo>
                      <a:pt x="7865" y="3405"/>
                      <a:pt x="9667" y="2004"/>
                      <a:pt x="11335" y="469"/>
                    </a:cubicBezTo>
                    <a:cubicBezTo>
                      <a:pt x="11562" y="292"/>
                      <a:pt x="11349" y="0"/>
                      <a:pt x="111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6" name="AutoShape 16">
                <a:extLst>
                  <a:ext uri="{FF2B5EF4-FFF2-40B4-BE49-F238E27FC236}">
                    <a16:creationId xmlns="" xmlns:a16="http://schemas.microsoft.com/office/drawing/2014/main" id="{0E5731B8-8DBD-0E24-B4B7-00C1E3B52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765" y="913"/>
                <a:ext cx="285" cy="189"/>
              </a:xfrm>
              <a:custGeom>
                <a:avLst/>
                <a:gdLst>
                  <a:gd name="G0" fmla="+- 1272 0 0"/>
                  <a:gd name="G1" fmla="+- 848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11160" y="1"/>
                    </a:moveTo>
                    <a:cubicBezTo>
                      <a:pt x="11128" y="1"/>
                      <a:pt x="11098" y="14"/>
                      <a:pt x="11075" y="45"/>
                    </a:cubicBezTo>
                    <a:cubicBezTo>
                      <a:pt x="9473" y="1579"/>
                      <a:pt x="7806" y="3047"/>
                      <a:pt x="5971" y="4281"/>
                    </a:cubicBezTo>
                    <a:cubicBezTo>
                      <a:pt x="5104" y="4915"/>
                      <a:pt x="4170" y="5482"/>
                      <a:pt x="3269" y="6049"/>
                    </a:cubicBezTo>
                    <a:cubicBezTo>
                      <a:pt x="2302" y="6583"/>
                      <a:pt x="1301" y="7216"/>
                      <a:pt x="167" y="7383"/>
                    </a:cubicBezTo>
                    <a:cubicBezTo>
                      <a:pt x="33" y="7383"/>
                      <a:pt x="0" y="7583"/>
                      <a:pt x="167" y="7583"/>
                    </a:cubicBezTo>
                    <a:cubicBezTo>
                      <a:pt x="275" y="7597"/>
                      <a:pt x="381" y="7603"/>
                      <a:pt x="486" y="7603"/>
                    </a:cubicBezTo>
                    <a:cubicBezTo>
                      <a:pt x="1416" y="7603"/>
                      <a:pt x="2223" y="7106"/>
                      <a:pt x="3002" y="6716"/>
                    </a:cubicBezTo>
                    <a:cubicBezTo>
                      <a:pt x="4070" y="6116"/>
                      <a:pt x="5070" y="5482"/>
                      <a:pt x="6004" y="4815"/>
                    </a:cubicBezTo>
                    <a:cubicBezTo>
                      <a:pt x="7939" y="3480"/>
                      <a:pt x="9740" y="1979"/>
                      <a:pt x="11275" y="245"/>
                    </a:cubicBezTo>
                    <a:cubicBezTo>
                      <a:pt x="11377" y="142"/>
                      <a:pt x="11263" y="1"/>
                      <a:pt x="111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7" name="AutoShape 17">
                <a:extLst>
                  <a:ext uri="{FF2B5EF4-FFF2-40B4-BE49-F238E27FC236}">
                    <a16:creationId xmlns="" xmlns:a16="http://schemas.microsoft.com/office/drawing/2014/main" id="{F4CE5656-705E-FEDA-069F-8795B9ADC9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740" y="921"/>
                <a:ext cx="290" cy="187"/>
              </a:xfrm>
              <a:custGeom>
                <a:avLst/>
                <a:gdLst>
                  <a:gd name="G0" fmla="+- 1294 0 0"/>
                  <a:gd name="G1" fmla="+- 841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11230" y="0"/>
                    </a:moveTo>
                    <a:cubicBezTo>
                      <a:pt x="11176" y="0"/>
                      <a:pt x="11118" y="18"/>
                      <a:pt x="11066" y="63"/>
                    </a:cubicBezTo>
                    <a:cubicBezTo>
                      <a:pt x="7897" y="3199"/>
                      <a:pt x="4128" y="5467"/>
                      <a:pt x="92" y="7368"/>
                    </a:cubicBezTo>
                    <a:cubicBezTo>
                      <a:pt x="1" y="7399"/>
                      <a:pt x="48" y="7539"/>
                      <a:pt x="158" y="7539"/>
                    </a:cubicBezTo>
                    <a:cubicBezTo>
                      <a:pt x="168" y="7539"/>
                      <a:pt x="180" y="7538"/>
                      <a:pt x="192" y="7535"/>
                    </a:cubicBezTo>
                    <a:cubicBezTo>
                      <a:pt x="4362" y="5934"/>
                      <a:pt x="8098" y="3299"/>
                      <a:pt x="11367" y="297"/>
                    </a:cubicBezTo>
                    <a:cubicBezTo>
                      <a:pt x="11574" y="219"/>
                      <a:pt x="11419" y="0"/>
                      <a:pt x="112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8" name="AutoShape 18">
                <a:extLst>
                  <a:ext uri="{FF2B5EF4-FFF2-40B4-BE49-F238E27FC236}">
                    <a16:creationId xmlns="" xmlns:a16="http://schemas.microsoft.com/office/drawing/2014/main" id="{5B637E5E-0FC5-191C-A5B0-53EF188D7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753" y="914"/>
                <a:ext cx="285" cy="186"/>
              </a:xfrm>
              <a:custGeom>
                <a:avLst/>
                <a:gdLst>
                  <a:gd name="G0" fmla="+- 1270 0 0"/>
                  <a:gd name="G1" fmla="+- 833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11040" y="1"/>
                    </a:moveTo>
                    <a:cubicBezTo>
                      <a:pt x="10981" y="1"/>
                      <a:pt x="10918" y="24"/>
                      <a:pt x="10861" y="81"/>
                    </a:cubicBezTo>
                    <a:cubicBezTo>
                      <a:pt x="7592" y="2916"/>
                      <a:pt x="3923" y="5285"/>
                      <a:pt x="86" y="7286"/>
                    </a:cubicBezTo>
                    <a:cubicBezTo>
                      <a:pt x="1" y="7315"/>
                      <a:pt x="62" y="7467"/>
                      <a:pt x="124" y="7467"/>
                    </a:cubicBezTo>
                    <a:cubicBezTo>
                      <a:pt x="134" y="7467"/>
                      <a:pt x="144" y="7462"/>
                      <a:pt x="153" y="7453"/>
                    </a:cubicBezTo>
                    <a:cubicBezTo>
                      <a:pt x="4223" y="5685"/>
                      <a:pt x="7892" y="3250"/>
                      <a:pt x="11161" y="348"/>
                    </a:cubicBezTo>
                    <a:cubicBezTo>
                      <a:pt x="11363" y="222"/>
                      <a:pt x="11222" y="1"/>
                      <a:pt x="11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9" name="AutoShape 19">
                <a:extLst>
                  <a:ext uri="{FF2B5EF4-FFF2-40B4-BE49-F238E27FC236}">
                    <a16:creationId xmlns="" xmlns:a16="http://schemas.microsoft.com/office/drawing/2014/main" id="{CA2AFF6D-8EE2-6E1B-C916-2F8781D4F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853" y="1006"/>
                <a:ext cx="181" cy="120"/>
              </a:xfrm>
              <a:custGeom>
                <a:avLst/>
                <a:gdLst>
                  <a:gd name="G0" fmla="+- 813 0 0"/>
                  <a:gd name="G1" fmla="+- 544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7125" y="1"/>
                    </a:moveTo>
                    <a:cubicBezTo>
                      <a:pt x="7098" y="1"/>
                      <a:pt x="7068" y="7"/>
                      <a:pt x="7039" y="22"/>
                    </a:cubicBezTo>
                    <a:cubicBezTo>
                      <a:pt x="6005" y="956"/>
                      <a:pt x="5004" y="1890"/>
                      <a:pt x="3837" y="2691"/>
                    </a:cubicBezTo>
                    <a:cubicBezTo>
                      <a:pt x="3270" y="3124"/>
                      <a:pt x="2669" y="3491"/>
                      <a:pt x="2002" y="3691"/>
                    </a:cubicBezTo>
                    <a:cubicBezTo>
                      <a:pt x="1702" y="3791"/>
                      <a:pt x="1369" y="3891"/>
                      <a:pt x="1102" y="4025"/>
                    </a:cubicBezTo>
                    <a:cubicBezTo>
                      <a:pt x="801" y="4158"/>
                      <a:pt x="368" y="4192"/>
                      <a:pt x="168" y="4458"/>
                    </a:cubicBezTo>
                    <a:cubicBezTo>
                      <a:pt x="1" y="4625"/>
                      <a:pt x="168" y="4859"/>
                      <a:pt x="368" y="4892"/>
                    </a:cubicBezTo>
                    <a:cubicBezTo>
                      <a:pt x="668" y="4892"/>
                      <a:pt x="1035" y="4659"/>
                      <a:pt x="1335" y="4525"/>
                    </a:cubicBezTo>
                    <a:cubicBezTo>
                      <a:pt x="1635" y="4358"/>
                      <a:pt x="1936" y="4192"/>
                      <a:pt x="2202" y="3991"/>
                    </a:cubicBezTo>
                    <a:cubicBezTo>
                      <a:pt x="2770" y="3558"/>
                      <a:pt x="3437" y="3224"/>
                      <a:pt x="4004" y="2857"/>
                    </a:cubicBezTo>
                    <a:cubicBezTo>
                      <a:pt x="5171" y="2123"/>
                      <a:pt x="6305" y="1290"/>
                      <a:pt x="7206" y="189"/>
                    </a:cubicBezTo>
                    <a:cubicBezTo>
                      <a:pt x="7284" y="85"/>
                      <a:pt x="7220" y="1"/>
                      <a:pt x="71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0" name="AutoShape 20">
                <a:extLst>
                  <a:ext uri="{FF2B5EF4-FFF2-40B4-BE49-F238E27FC236}">
                    <a16:creationId xmlns="" xmlns:a16="http://schemas.microsoft.com/office/drawing/2014/main" id="{D8E5AF2D-5B3E-06EE-EFCC-35DB1AB72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68" y="964"/>
                <a:ext cx="218" cy="330"/>
              </a:xfrm>
              <a:custGeom>
                <a:avLst/>
                <a:gdLst>
                  <a:gd name="G0" fmla="+- 976 0 0"/>
                  <a:gd name="G1" fmla="+- 1470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1802" y="1416"/>
                    </a:moveTo>
                    <a:cubicBezTo>
                      <a:pt x="1936" y="1416"/>
                      <a:pt x="2069" y="1449"/>
                      <a:pt x="2202" y="1516"/>
                    </a:cubicBezTo>
                    <a:cubicBezTo>
                      <a:pt x="2303" y="1549"/>
                      <a:pt x="2436" y="1616"/>
                      <a:pt x="2569" y="1716"/>
                    </a:cubicBezTo>
                    <a:cubicBezTo>
                      <a:pt x="2269" y="1749"/>
                      <a:pt x="2036" y="1916"/>
                      <a:pt x="1802" y="2149"/>
                    </a:cubicBezTo>
                    <a:lnTo>
                      <a:pt x="1802" y="1582"/>
                    </a:lnTo>
                    <a:lnTo>
                      <a:pt x="1802" y="1416"/>
                    </a:lnTo>
                    <a:close/>
                    <a:moveTo>
                      <a:pt x="3149" y="3292"/>
                    </a:moveTo>
                    <a:cubicBezTo>
                      <a:pt x="3186" y="3292"/>
                      <a:pt x="3220" y="3317"/>
                      <a:pt x="3237" y="3350"/>
                    </a:cubicBezTo>
                    <a:cubicBezTo>
                      <a:pt x="3203" y="3384"/>
                      <a:pt x="3136" y="3450"/>
                      <a:pt x="3203" y="3517"/>
                    </a:cubicBezTo>
                    <a:cubicBezTo>
                      <a:pt x="3237" y="4118"/>
                      <a:pt x="3470" y="4718"/>
                      <a:pt x="3737" y="5285"/>
                    </a:cubicBezTo>
                    <a:lnTo>
                      <a:pt x="4604" y="7287"/>
                    </a:lnTo>
                    <a:cubicBezTo>
                      <a:pt x="4704" y="7553"/>
                      <a:pt x="4804" y="7754"/>
                      <a:pt x="4904" y="8020"/>
                    </a:cubicBezTo>
                    <a:cubicBezTo>
                      <a:pt x="4104" y="6719"/>
                      <a:pt x="3470" y="5252"/>
                      <a:pt x="3103" y="3784"/>
                    </a:cubicBezTo>
                    <a:cubicBezTo>
                      <a:pt x="3103" y="3717"/>
                      <a:pt x="2970" y="3417"/>
                      <a:pt x="3036" y="3384"/>
                    </a:cubicBezTo>
                    <a:cubicBezTo>
                      <a:pt x="3070" y="3317"/>
                      <a:pt x="3111" y="3292"/>
                      <a:pt x="3149" y="3292"/>
                    </a:cubicBezTo>
                    <a:close/>
                    <a:moveTo>
                      <a:pt x="2724" y="2524"/>
                    </a:moveTo>
                    <a:cubicBezTo>
                      <a:pt x="2767" y="2524"/>
                      <a:pt x="2816" y="2532"/>
                      <a:pt x="2870" y="2550"/>
                    </a:cubicBezTo>
                    <a:cubicBezTo>
                      <a:pt x="2903" y="2550"/>
                      <a:pt x="2936" y="2583"/>
                      <a:pt x="2970" y="2616"/>
                    </a:cubicBezTo>
                    <a:cubicBezTo>
                      <a:pt x="2903" y="2616"/>
                      <a:pt x="2770" y="2650"/>
                      <a:pt x="2703" y="2750"/>
                    </a:cubicBezTo>
                    <a:cubicBezTo>
                      <a:pt x="2202" y="3184"/>
                      <a:pt x="2536" y="4051"/>
                      <a:pt x="2703" y="4551"/>
                    </a:cubicBezTo>
                    <a:cubicBezTo>
                      <a:pt x="3136" y="6119"/>
                      <a:pt x="3870" y="7687"/>
                      <a:pt x="4804" y="9054"/>
                    </a:cubicBezTo>
                    <a:cubicBezTo>
                      <a:pt x="5205" y="9588"/>
                      <a:pt x="5605" y="10055"/>
                      <a:pt x="6039" y="10556"/>
                    </a:cubicBezTo>
                    <a:cubicBezTo>
                      <a:pt x="6039" y="10589"/>
                      <a:pt x="6039" y="10589"/>
                      <a:pt x="6072" y="10622"/>
                    </a:cubicBezTo>
                    <a:cubicBezTo>
                      <a:pt x="5038" y="9922"/>
                      <a:pt x="4304" y="8521"/>
                      <a:pt x="3737" y="7487"/>
                    </a:cubicBezTo>
                    <a:cubicBezTo>
                      <a:pt x="3203" y="6553"/>
                      <a:pt x="2636" y="5519"/>
                      <a:pt x="2269" y="4418"/>
                    </a:cubicBezTo>
                    <a:cubicBezTo>
                      <a:pt x="2136" y="3917"/>
                      <a:pt x="2102" y="3384"/>
                      <a:pt x="2369" y="2917"/>
                    </a:cubicBezTo>
                    <a:cubicBezTo>
                      <a:pt x="2424" y="2698"/>
                      <a:pt x="2524" y="2524"/>
                      <a:pt x="2724" y="2524"/>
                    </a:cubicBezTo>
                    <a:close/>
                    <a:moveTo>
                      <a:pt x="5094" y="5138"/>
                    </a:moveTo>
                    <a:cubicBezTo>
                      <a:pt x="5708" y="6089"/>
                      <a:pt x="6228" y="7125"/>
                      <a:pt x="6572" y="8221"/>
                    </a:cubicBezTo>
                    <a:cubicBezTo>
                      <a:pt x="6772" y="8788"/>
                      <a:pt x="6906" y="9388"/>
                      <a:pt x="7039" y="9988"/>
                    </a:cubicBezTo>
                    <a:cubicBezTo>
                      <a:pt x="7073" y="10189"/>
                      <a:pt x="7106" y="10389"/>
                      <a:pt x="7139" y="10622"/>
                    </a:cubicBezTo>
                    <a:cubicBezTo>
                      <a:pt x="6973" y="9755"/>
                      <a:pt x="6706" y="8921"/>
                      <a:pt x="6405" y="8087"/>
                    </a:cubicBezTo>
                    <a:cubicBezTo>
                      <a:pt x="6021" y="7081"/>
                      <a:pt x="5584" y="6075"/>
                      <a:pt x="5094" y="5138"/>
                    </a:cubicBezTo>
                    <a:close/>
                    <a:moveTo>
                      <a:pt x="1135" y="2149"/>
                    </a:moveTo>
                    <a:cubicBezTo>
                      <a:pt x="1135" y="2650"/>
                      <a:pt x="1235" y="3217"/>
                      <a:pt x="1369" y="3751"/>
                    </a:cubicBezTo>
                    <a:cubicBezTo>
                      <a:pt x="1369" y="4118"/>
                      <a:pt x="1435" y="4518"/>
                      <a:pt x="1535" y="4885"/>
                    </a:cubicBezTo>
                    <a:cubicBezTo>
                      <a:pt x="1936" y="6453"/>
                      <a:pt x="2703" y="8054"/>
                      <a:pt x="3603" y="9421"/>
                    </a:cubicBezTo>
                    <a:cubicBezTo>
                      <a:pt x="4070" y="10089"/>
                      <a:pt x="4604" y="10756"/>
                      <a:pt x="5138" y="11356"/>
                    </a:cubicBezTo>
                    <a:lnTo>
                      <a:pt x="5171" y="11389"/>
                    </a:lnTo>
                    <a:cubicBezTo>
                      <a:pt x="5071" y="11289"/>
                      <a:pt x="4971" y="11223"/>
                      <a:pt x="4904" y="11189"/>
                    </a:cubicBezTo>
                    <a:lnTo>
                      <a:pt x="4871" y="11123"/>
                    </a:lnTo>
                    <a:cubicBezTo>
                      <a:pt x="4771" y="11056"/>
                      <a:pt x="4704" y="10956"/>
                      <a:pt x="4604" y="10856"/>
                    </a:cubicBezTo>
                    <a:cubicBezTo>
                      <a:pt x="4304" y="10522"/>
                      <a:pt x="4037" y="10222"/>
                      <a:pt x="3770" y="9888"/>
                    </a:cubicBezTo>
                    <a:cubicBezTo>
                      <a:pt x="3603" y="9622"/>
                      <a:pt x="3437" y="9355"/>
                      <a:pt x="3270" y="9088"/>
                    </a:cubicBezTo>
                    <a:cubicBezTo>
                      <a:pt x="2569" y="7854"/>
                      <a:pt x="1969" y="6519"/>
                      <a:pt x="1469" y="5185"/>
                    </a:cubicBezTo>
                    <a:cubicBezTo>
                      <a:pt x="1268" y="4284"/>
                      <a:pt x="1102" y="3384"/>
                      <a:pt x="1102" y="2483"/>
                    </a:cubicBezTo>
                    <a:cubicBezTo>
                      <a:pt x="1102" y="2383"/>
                      <a:pt x="1102" y="2283"/>
                      <a:pt x="1135" y="2149"/>
                    </a:cubicBezTo>
                    <a:close/>
                    <a:moveTo>
                      <a:pt x="1580" y="1"/>
                    </a:moveTo>
                    <a:cubicBezTo>
                      <a:pt x="1340" y="1"/>
                      <a:pt x="1087" y="117"/>
                      <a:pt x="935" y="248"/>
                    </a:cubicBezTo>
                    <a:cubicBezTo>
                      <a:pt x="668" y="448"/>
                      <a:pt x="468" y="715"/>
                      <a:pt x="334" y="1015"/>
                    </a:cubicBezTo>
                    <a:cubicBezTo>
                      <a:pt x="1" y="1416"/>
                      <a:pt x="1" y="2183"/>
                      <a:pt x="1" y="2616"/>
                    </a:cubicBezTo>
                    <a:cubicBezTo>
                      <a:pt x="1" y="3384"/>
                      <a:pt x="134" y="4118"/>
                      <a:pt x="301" y="4851"/>
                    </a:cubicBezTo>
                    <a:cubicBezTo>
                      <a:pt x="501" y="5619"/>
                      <a:pt x="801" y="6419"/>
                      <a:pt x="1135" y="7186"/>
                    </a:cubicBezTo>
                    <a:cubicBezTo>
                      <a:pt x="1435" y="7887"/>
                      <a:pt x="1735" y="8587"/>
                      <a:pt x="2102" y="9255"/>
                    </a:cubicBezTo>
                    <a:cubicBezTo>
                      <a:pt x="2503" y="9955"/>
                      <a:pt x="3103" y="10556"/>
                      <a:pt x="3603" y="11189"/>
                    </a:cubicBezTo>
                    <a:cubicBezTo>
                      <a:pt x="4104" y="11756"/>
                      <a:pt x="4604" y="12424"/>
                      <a:pt x="5271" y="12790"/>
                    </a:cubicBezTo>
                    <a:cubicBezTo>
                      <a:pt x="5575" y="13012"/>
                      <a:pt x="5971" y="13141"/>
                      <a:pt x="6363" y="13141"/>
                    </a:cubicBezTo>
                    <a:cubicBezTo>
                      <a:pt x="6444" y="13141"/>
                      <a:pt x="6525" y="13135"/>
                      <a:pt x="6606" y="13124"/>
                    </a:cubicBezTo>
                    <a:lnTo>
                      <a:pt x="6973" y="13124"/>
                    </a:lnTo>
                    <a:cubicBezTo>
                      <a:pt x="7606" y="13024"/>
                      <a:pt x="8073" y="12524"/>
                      <a:pt x="8273" y="11923"/>
                    </a:cubicBezTo>
                    <a:cubicBezTo>
                      <a:pt x="8407" y="11556"/>
                      <a:pt x="8440" y="11256"/>
                      <a:pt x="8474" y="10922"/>
                    </a:cubicBezTo>
                    <a:cubicBezTo>
                      <a:pt x="8740" y="9455"/>
                      <a:pt x="8273" y="7920"/>
                      <a:pt x="7740" y="6519"/>
                    </a:cubicBezTo>
                    <a:cubicBezTo>
                      <a:pt x="7039" y="4751"/>
                      <a:pt x="6239" y="2950"/>
                      <a:pt x="4804" y="1616"/>
                    </a:cubicBezTo>
                    <a:cubicBezTo>
                      <a:pt x="4137" y="1015"/>
                      <a:pt x="3337" y="548"/>
                      <a:pt x="2469" y="248"/>
                    </a:cubicBezTo>
                    <a:cubicBezTo>
                      <a:pt x="2303" y="215"/>
                      <a:pt x="2136" y="115"/>
                      <a:pt x="1936" y="115"/>
                    </a:cubicBezTo>
                    <a:cubicBezTo>
                      <a:pt x="1831" y="34"/>
                      <a:pt x="1707" y="1"/>
                      <a:pt x="15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41" name="Group 21">
              <a:extLst>
                <a:ext uri="{FF2B5EF4-FFF2-40B4-BE49-F238E27FC236}">
                  <a16:creationId xmlns="" xmlns:a16="http://schemas.microsoft.com/office/drawing/2014/main" id="{7A4499DC-FAEB-F8AA-8A95-7D69ECC576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5" y="1300"/>
              <a:ext cx="221" cy="355"/>
              <a:chOff x="455" y="1300"/>
              <a:chExt cx="221" cy="355"/>
            </a:xfrm>
          </p:grpSpPr>
          <p:sp>
            <p:nvSpPr>
              <p:cNvPr id="5142" name="AutoShape 22">
                <a:extLst>
                  <a:ext uri="{FF2B5EF4-FFF2-40B4-BE49-F238E27FC236}">
                    <a16:creationId xmlns="" xmlns:a16="http://schemas.microsoft.com/office/drawing/2014/main" id="{BCDCE52A-47B5-B7B7-1E4A-85D3AC3A8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480000">
                <a:off x="519" y="1291"/>
                <a:ext cx="89" cy="202"/>
              </a:xfrm>
              <a:custGeom>
                <a:avLst/>
                <a:gdLst>
                  <a:gd name="G0" fmla="+- 124 0 0"/>
                  <a:gd name="G1" fmla="+- 964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561" y="1"/>
                    </a:moveTo>
                    <a:cubicBezTo>
                      <a:pt x="466" y="1"/>
                      <a:pt x="367" y="59"/>
                      <a:pt x="367" y="180"/>
                    </a:cubicBezTo>
                    <a:cubicBezTo>
                      <a:pt x="267" y="1281"/>
                      <a:pt x="234" y="2382"/>
                      <a:pt x="201" y="3483"/>
                    </a:cubicBezTo>
                    <a:cubicBezTo>
                      <a:pt x="167" y="4017"/>
                      <a:pt x="167" y="4550"/>
                      <a:pt x="100" y="5117"/>
                    </a:cubicBezTo>
                    <a:cubicBezTo>
                      <a:pt x="67" y="5651"/>
                      <a:pt x="0" y="6218"/>
                      <a:pt x="100" y="6785"/>
                    </a:cubicBezTo>
                    <a:cubicBezTo>
                      <a:pt x="156" y="6933"/>
                      <a:pt x="304" y="7030"/>
                      <a:pt x="447" y="7030"/>
                    </a:cubicBezTo>
                    <a:cubicBezTo>
                      <a:pt x="562" y="7030"/>
                      <a:pt x="675" y="6967"/>
                      <a:pt x="734" y="6819"/>
                    </a:cubicBezTo>
                    <a:cubicBezTo>
                      <a:pt x="901" y="6285"/>
                      <a:pt x="868" y="5718"/>
                      <a:pt x="901" y="5151"/>
                    </a:cubicBezTo>
                    <a:cubicBezTo>
                      <a:pt x="901" y="4617"/>
                      <a:pt x="934" y="4017"/>
                      <a:pt x="901" y="3483"/>
                    </a:cubicBezTo>
                    <a:cubicBezTo>
                      <a:pt x="901" y="2349"/>
                      <a:pt x="868" y="1281"/>
                      <a:pt x="734" y="147"/>
                    </a:cubicBezTo>
                    <a:cubicBezTo>
                      <a:pt x="734" y="51"/>
                      <a:pt x="649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3" name="AutoShape 23">
                <a:extLst>
                  <a:ext uri="{FF2B5EF4-FFF2-40B4-BE49-F238E27FC236}">
                    <a16:creationId xmlns="" xmlns:a16="http://schemas.microsoft.com/office/drawing/2014/main" id="{223768FA-21AD-7A85-81CF-93AE84527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480000">
                <a:off x="539" y="1488"/>
                <a:ext cx="84" cy="172"/>
              </a:xfrm>
              <a:custGeom>
                <a:avLst/>
                <a:gdLst>
                  <a:gd name="G0" fmla="+- 119 0 0"/>
                  <a:gd name="G1" fmla="+- 825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268" y="0"/>
                    </a:moveTo>
                    <a:cubicBezTo>
                      <a:pt x="173" y="0"/>
                      <a:pt x="83" y="67"/>
                      <a:pt x="100" y="205"/>
                    </a:cubicBezTo>
                    <a:cubicBezTo>
                      <a:pt x="134" y="1172"/>
                      <a:pt x="134" y="2073"/>
                      <a:pt x="134" y="3040"/>
                    </a:cubicBezTo>
                    <a:cubicBezTo>
                      <a:pt x="134" y="3941"/>
                      <a:pt x="0" y="4942"/>
                      <a:pt x="167" y="5876"/>
                    </a:cubicBezTo>
                    <a:cubicBezTo>
                      <a:pt x="221" y="5966"/>
                      <a:pt x="353" y="6027"/>
                      <a:pt x="469" y="6027"/>
                    </a:cubicBezTo>
                    <a:cubicBezTo>
                      <a:pt x="567" y="6027"/>
                      <a:pt x="652" y="5983"/>
                      <a:pt x="667" y="5876"/>
                    </a:cubicBezTo>
                    <a:cubicBezTo>
                      <a:pt x="901" y="4942"/>
                      <a:pt x="801" y="3941"/>
                      <a:pt x="734" y="3040"/>
                    </a:cubicBezTo>
                    <a:cubicBezTo>
                      <a:pt x="667" y="2073"/>
                      <a:pt x="601" y="1105"/>
                      <a:pt x="467" y="171"/>
                    </a:cubicBezTo>
                    <a:cubicBezTo>
                      <a:pt x="451" y="59"/>
                      <a:pt x="357" y="0"/>
                      <a:pt x="2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44" name="Group 24">
              <a:extLst>
                <a:ext uri="{FF2B5EF4-FFF2-40B4-BE49-F238E27FC236}">
                  <a16:creationId xmlns="" xmlns:a16="http://schemas.microsoft.com/office/drawing/2014/main" id="{AE1E7223-7337-1086-C798-8F2DB6E68E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2" y="794"/>
              <a:ext cx="252" cy="303"/>
              <a:chOff x="892" y="794"/>
              <a:chExt cx="252" cy="303"/>
            </a:xfrm>
          </p:grpSpPr>
          <p:sp>
            <p:nvSpPr>
              <p:cNvPr id="5145" name="AutoShape 25">
                <a:extLst>
                  <a:ext uri="{FF2B5EF4-FFF2-40B4-BE49-F238E27FC236}">
                    <a16:creationId xmlns="" xmlns:a16="http://schemas.microsoft.com/office/drawing/2014/main" id="{DA60B6BF-D8EA-E374-CEE9-BF8616FD8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580000">
                <a:off x="1031" y="816"/>
                <a:ext cx="30" cy="45"/>
              </a:xfrm>
              <a:custGeom>
                <a:avLst/>
                <a:gdLst>
                  <a:gd name="G0" fmla="+- 122 0 0"/>
                  <a:gd name="G1" fmla="+- 160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501" y="0"/>
                    </a:moveTo>
                    <a:cubicBezTo>
                      <a:pt x="401" y="0"/>
                      <a:pt x="334" y="0"/>
                      <a:pt x="267" y="34"/>
                    </a:cubicBezTo>
                    <a:cubicBezTo>
                      <a:pt x="234" y="34"/>
                      <a:pt x="201" y="67"/>
                      <a:pt x="201" y="67"/>
                    </a:cubicBezTo>
                    <a:cubicBezTo>
                      <a:pt x="167" y="67"/>
                      <a:pt x="100" y="100"/>
                      <a:pt x="100" y="134"/>
                    </a:cubicBezTo>
                    <a:cubicBezTo>
                      <a:pt x="100" y="200"/>
                      <a:pt x="167" y="234"/>
                      <a:pt x="201" y="234"/>
                    </a:cubicBezTo>
                    <a:lnTo>
                      <a:pt x="267" y="234"/>
                    </a:lnTo>
                    <a:cubicBezTo>
                      <a:pt x="334" y="234"/>
                      <a:pt x="367" y="234"/>
                      <a:pt x="434" y="267"/>
                    </a:cubicBezTo>
                    <a:cubicBezTo>
                      <a:pt x="501" y="267"/>
                      <a:pt x="534" y="267"/>
                      <a:pt x="567" y="301"/>
                    </a:cubicBezTo>
                    <a:cubicBezTo>
                      <a:pt x="601" y="301"/>
                      <a:pt x="668" y="367"/>
                      <a:pt x="701" y="367"/>
                    </a:cubicBezTo>
                    <a:cubicBezTo>
                      <a:pt x="734" y="401"/>
                      <a:pt x="768" y="401"/>
                      <a:pt x="768" y="434"/>
                    </a:cubicBezTo>
                    <a:cubicBezTo>
                      <a:pt x="768" y="434"/>
                      <a:pt x="834" y="434"/>
                      <a:pt x="834" y="467"/>
                    </a:cubicBezTo>
                    <a:cubicBezTo>
                      <a:pt x="800" y="460"/>
                      <a:pt x="765" y="456"/>
                      <a:pt x="729" y="456"/>
                    </a:cubicBezTo>
                    <a:cubicBezTo>
                      <a:pt x="460" y="456"/>
                      <a:pt x="189" y="673"/>
                      <a:pt x="100" y="968"/>
                    </a:cubicBezTo>
                    <a:cubicBezTo>
                      <a:pt x="0" y="1368"/>
                      <a:pt x="167" y="1735"/>
                      <a:pt x="501" y="1802"/>
                    </a:cubicBezTo>
                    <a:cubicBezTo>
                      <a:pt x="547" y="1819"/>
                      <a:pt x="594" y="1827"/>
                      <a:pt x="643" y="1827"/>
                    </a:cubicBezTo>
                    <a:cubicBezTo>
                      <a:pt x="876" y="1827"/>
                      <a:pt x="1124" y="1633"/>
                      <a:pt x="1235" y="1301"/>
                    </a:cubicBezTo>
                    <a:cubicBezTo>
                      <a:pt x="1401" y="1001"/>
                      <a:pt x="1368" y="834"/>
                      <a:pt x="1368" y="734"/>
                    </a:cubicBezTo>
                    <a:cubicBezTo>
                      <a:pt x="1368" y="701"/>
                      <a:pt x="1368" y="601"/>
                      <a:pt x="1335" y="567"/>
                    </a:cubicBezTo>
                    <a:cubicBezTo>
                      <a:pt x="1335" y="534"/>
                      <a:pt x="1268" y="434"/>
                      <a:pt x="1268" y="401"/>
                    </a:cubicBezTo>
                    <a:cubicBezTo>
                      <a:pt x="1235" y="367"/>
                      <a:pt x="1201" y="267"/>
                      <a:pt x="1168" y="234"/>
                    </a:cubicBezTo>
                    <a:cubicBezTo>
                      <a:pt x="1101" y="200"/>
                      <a:pt x="1068" y="134"/>
                      <a:pt x="1001" y="100"/>
                    </a:cubicBezTo>
                    <a:cubicBezTo>
                      <a:pt x="934" y="67"/>
                      <a:pt x="868" y="67"/>
                      <a:pt x="834" y="34"/>
                    </a:cubicBezTo>
                    <a:cubicBezTo>
                      <a:pt x="768" y="34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6" name="AutoShape 26">
                <a:extLst>
                  <a:ext uri="{FF2B5EF4-FFF2-40B4-BE49-F238E27FC236}">
                    <a16:creationId xmlns="" xmlns:a16="http://schemas.microsoft.com/office/drawing/2014/main" id="{72C4D028-4893-09F1-D3A6-FAA05B8E4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580000">
                <a:off x="1103" y="940"/>
                <a:ext cx="31" cy="45"/>
              </a:xfrm>
              <a:custGeom>
                <a:avLst/>
                <a:gdLst>
                  <a:gd name="G0" fmla="+- 119 0 0"/>
                  <a:gd name="G1" fmla="+- 163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501" y="1"/>
                    </a:moveTo>
                    <a:cubicBezTo>
                      <a:pt x="401" y="1"/>
                      <a:pt x="334" y="1"/>
                      <a:pt x="268" y="34"/>
                    </a:cubicBezTo>
                    <a:cubicBezTo>
                      <a:pt x="234" y="34"/>
                      <a:pt x="201" y="101"/>
                      <a:pt x="201" y="101"/>
                    </a:cubicBezTo>
                    <a:cubicBezTo>
                      <a:pt x="168" y="101"/>
                      <a:pt x="101" y="134"/>
                      <a:pt x="101" y="167"/>
                    </a:cubicBezTo>
                    <a:cubicBezTo>
                      <a:pt x="101" y="201"/>
                      <a:pt x="168" y="268"/>
                      <a:pt x="201" y="268"/>
                    </a:cubicBezTo>
                    <a:lnTo>
                      <a:pt x="268" y="268"/>
                    </a:lnTo>
                    <a:cubicBezTo>
                      <a:pt x="334" y="268"/>
                      <a:pt x="368" y="268"/>
                      <a:pt x="434" y="301"/>
                    </a:cubicBezTo>
                    <a:cubicBezTo>
                      <a:pt x="501" y="301"/>
                      <a:pt x="534" y="301"/>
                      <a:pt x="568" y="334"/>
                    </a:cubicBezTo>
                    <a:cubicBezTo>
                      <a:pt x="601" y="334"/>
                      <a:pt x="668" y="368"/>
                      <a:pt x="701" y="368"/>
                    </a:cubicBezTo>
                    <a:cubicBezTo>
                      <a:pt x="735" y="434"/>
                      <a:pt x="768" y="434"/>
                      <a:pt x="768" y="468"/>
                    </a:cubicBezTo>
                    <a:cubicBezTo>
                      <a:pt x="768" y="468"/>
                      <a:pt x="835" y="468"/>
                      <a:pt x="835" y="501"/>
                    </a:cubicBezTo>
                    <a:cubicBezTo>
                      <a:pt x="800" y="493"/>
                      <a:pt x="765" y="490"/>
                      <a:pt x="730" y="490"/>
                    </a:cubicBezTo>
                    <a:cubicBezTo>
                      <a:pt x="461" y="490"/>
                      <a:pt x="189" y="706"/>
                      <a:pt x="101" y="1001"/>
                    </a:cubicBezTo>
                    <a:cubicBezTo>
                      <a:pt x="1" y="1368"/>
                      <a:pt x="168" y="1769"/>
                      <a:pt x="501" y="1835"/>
                    </a:cubicBezTo>
                    <a:cubicBezTo>
                      <a:pt x="543" y="1851"/>
                      <a:pt x="587" y="1859"/>
                      <a:pt x="631" y="1859"/>
                    </a:cubicBezTo>
                    <a:cubicBezTo>
                      <a:pt x="868" y="1859"/>
                      <a:pt x="1123" y="1644"/>
                      <a:pt x="1235" y="1335"/>
                    </a:cubicBezTo>
                    <a:cubicBezTo>
                      <a:pt x="1368" y="968"/>
                      <a:pt x="1368" y="801"/>
                      <a:pt x="1368" y="768"/>
                    </a:cubicBezTo>
                    <a:cubicBezTo>
                      <a:pt x="1368" y="735"/>
                      <a:pt x="1368" y="634"/>
                      <a:pt x="1335" y="601"/>
                    </a:cubicBezTo>
                    <a:cubicBezTo>
                      <a:pt x="1335" y="568"/>
                      <a:pt x="1268" y="468"/>
                      <a:pt x="1268" y="434"/>
                    </a:cubicBezTo>
                    <a:cubicBezTo>
                      <a:pt x="1235" y="401"/>
                      <a:pt x="1202" y="301"/>
                      <a:pt x="1135" y="268"/>
                    </a:cubicBezTo>
                    <a:cubicBezTo>
                      <a:pt x="1102" y="234"/>
                      <a:pt x="1068" y="167"/>
                      <a:pt x="1001" y="134"/>
                    </a:cubicBezTo>
                    <a:cubicBezTo>
                      <a:pt x="935" y="101"/>
                      <a:pt x="868" y="101"/>
                      <a:pt x="835" y="34"/>
                    </a:cubicBezTo>
                    <a:cubicBezTo>
                      <a:pt x="768" y="34"/>
                      <a:pt x="701" y="1"/>
                      <a:pt x="668" y="1"/>
                    </a:cubicBez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7" name="AutoShape 27">
                <a:extLst>
                  <a:ext uri="{FF2B5EF4-FFF2-40B4-BE49-F238E27FC236}">
                    <a16:creationId xmlns="" xmlns:a16="http://schemas.microsoft.com/office/drawing/2014/main" id="{17E18B5B-58FC-0ED4-C375-5A55B3551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580000">
                <a:off x="1017" y="996"/>
                <a:ext cx="88" cy="82"/>
              </a:xfrm>
              <a:custGeom>
                <a:avLst/>
                <a:gdLst>
                  <a:gd name="G0" fmla="+- 318 0 0"/>
                  <a:gd name="G1" fmla="+- 285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2047" y="0"/>
                    </a:moveTo>
                    <a:cubicBezTo>
                      <a:pt x="1240" y="0"/>
                      <a:pt x="521" y="553"/>
                      <a:pt x="301" y="1379"/>
                    </a:cubicBezTo>
                    <a:cubicBezTo>
                      <a:pt x="1" y="2379"/>
                      <a:pt x="568" y="3380"/>
                      <a:pt x="1568" y="3680"/>
                    </a:cubicBezTo>
                    <a:cubicBezTo>
                      <a:pt x="1735" y="3725"/>
                      <a:pt x="1902" y="3746"/>
                      <a:pt x="2065" y="3746"/>
                    </a:cubicBezTo>
                    <a:cubicBezTo>
                      <a:pt x="2883" y="3746"/>
                      <a:pt x="3620" y="3213"/>
                      <a:pt x="3870" y="2379"/>
                    </a:cubicBezTo>
                    <a:cubicBezTo>
                      <a:pt x="4170" y="1379"/>
                      <a:pt x="3570" y="378"/>
                      <a:pt x="2569" y="78"/>
                    </a:cubicBezTo>
                    <a:cubicBezTo>
                      <a:pt x="2394" y="25"/>
                      <a:pt x="2218" y="0"/>
                      <a:pt x="2047" y="0"/>
                    </a:cubicBezTo>
                    <a:close/>
                  </a:path>
                </a:pathLst>
              </a:custGeom>
              <a:solidFill>
                <a:srgbClr val="FCC6C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8" name="AutoShape 28">
                <a:extLst>
                  <a:ext uri="{FF2B5EF4-FFF2-40B4-BE49-F238E27FC236}">
                    <a16:creationId xmlns="" xmlns:a16="http://schemas.microsoft.com/office/drawing/2014/main" id="{842E1559-25F7-64AC-AC16-0E2C3AA9D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580000">
                <a:off x="909" y="813"/>
                <a:ext cx="88" cy="82"/>
              </a:xfrm>
              <a:custGeom>
                <a:avLst/>
                <a:gdLst>
                  <a:gd name="G0" fmla="+- 318 0 0"/>
                  <a:gd name="G1" fmla="+- 285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2072" y="1"/>
                    </a:moveTo>
                    <a:cubicBezTo>
                      <a:pt x="1254" y="1"/>
                      <a:pt x="518" y="533"/>
                      <a:pt x="267" y="1367"/>
                    </a:cubicBezTo>
                    <a:cubicBezTo>
                      <a:pt x="1" y="2368"/>
                      <a:pt x="568" y="3369"/>
                      <a:pt x="1568" y="3669"/>
                    </a:cubicBezTo>
                    <a:cubicBezTo>
                      <a:pt x="1744" y="3721"/>
                      <a:pt x="1919" y="3746"/>
                      <a:pt x="2091" y="3746"/>
                    </a:cubicBezTo>
                    <a:cubicBezTo>
                      <a:pt x="2898" y="3746"/>
                      <a:pt x="3622" y="3193"/>
                      <a:pt x="3870" y="2368"/>
                    </a:cubicBezTo>
                    <a:cubicBezTo>
                      <a:pt x="4170" y="1367"/>
                      <a:pt x="3570" y="367"/>
                      <a:pt x="2569" y="66"/>
                    </a:cubicBezTo>
                    <a:cubicBezTo>
                      <a:pt x="2402" y="22"/>
                      <a:pt x="2235" y="1"/>
                      <a:pt x="2072" y="1"/>
                    </a:cubicBezTo>
                    <a:close/>
                  </a:path>
                </a:pathLst>
              </a:custGeom>
              <a:solidFill>
                <a:srgbClr val="FCC6C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9" name="AutoShape 29">
                <a:extLst>
                  <a:ext uri="{FF2B5EF4-FFF2-40B4-BE49-F238E27FC236}">
                    <a16:creationId xmlns="" xmlns:a16="http://schemas.microsoft.com/office/drawing/2014/main" id="{C4191F51-647E-2298-5D9C-96E1D44D06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580000">
                <a:off x="1017" y="896"/>
                <a:ext cx="60" cy="55"/>
              </a:xfrm>
              <a:custGeom>
                <a:avLst/>
                <a:gdLst>
                  <a:gd name="G0" fmla="+- 221 0 0"/>
                  <a:gd name="G1" fmla="+- 193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474" y="0"/>
                    </a:moveTo>
                    <a:cubicBezTo>
                      <a:pt x="449" y="0"/>
                      <a:pt x="414" y="11"/>
                      <a:pt x="367" y="35"/>
                    </a:cubicBezTo>
                    <a:cubicBezTo>
                      <a:pt x="350" y="26"/>
                      <a:pt x="332" y="22"/>
                      <a:pt x="312" y="22"/>
                    </a:cubicBezTo>
                    <a:cubicBezTo>
                      <a:pt x="255" y="22"/>
                      <a:pt x="192" y="60"/>
                      <a:pt x="167" y="135"/>
                    </a:cubicBezTo>
                    <a:cubicBezTo>
                      <a:pt x="34" y="468"/>
                      <a:pt x="0" y="835"/>
                      <a:pt x="34" y="1202"/>
                    </a:cubicBezTo>
                    <a:cubicBezTo>
                      <a:pt x="67" y="1402"/>
                      <a:pt x="167" y="1636"/>
                      <a:pt x="300" y="1803"/>
                    </a:cubicBezTo>
                    <a:cubicBezTo>
                      <a:pt x="400" y="2003"/>
                      <a:pt x="667" y="2136"/>
                      <a:pt x="867" y="2170"/>
                    </a:cubicBezTo>
                    <a:cubicBezTo>
                      <a:pt x="950" y="2183"/>
                      <a:pt x="1045" y="2192"/>
                      <a:pt x="1141" y="2192"/>
                    </a:cubicBezTo>
                    <a:cubicBezTo>
                      <a:pt x="1277" y="2192"/>
                      <a:pt x="1417" y="2175"/>
                      <a:pt x="1535" y="2136"/>
                    </a:cubicBezTo>
                    <a:cubicBezTo>
                      <a:pt x="1801" y="2036"/>
                      <a:pt x="1968" y="1936"/>
                      <a:pt x="2102" y="1769"/>
                    </a:cubicBezTo>
                    <a:cubicBezTo>
                      <a:pt x="2335" y="1436"/>
                      <a:pt x="2469" y="1102"/>
                      <a:pt x="2502" y="702"/>
                    </a:cubicBezTo>
                    <a:cubicBezTo>
                      <a:pt x="2502" y="635"/>
                      <a:pt x="2469" y="569"/>
                      <a:pt x="2435" y="535"/>
                    </a:cubicBezTo>
                    <a:cubicBezTo>
                      <a:pt x="2394" y="521"/>
                      <a:pt x="2358" y="513"/>
                      <a:pt x="2326" y="513"/>
                    </a:cubicBezTo>
                    <a:cubicBezTo>
                      <a:pt x="2280" y="513"/>
                      <a:pt x="2241" y="529"/>
                      <a:pt x="2202" y="569"/>
                    </a:cubicBezTo>
                    <a:cubicBezTo>
                      <a:pt x="2035" y="835"/>
                      <a:pt x="1868" y="1136"/>
                      <a:pt x="1668" y="1302"/>
                    </a:cubicBezTo>
                    <a:cubicBezTo>
                      <a:pt x="1513" y="1432"/>
                      <a:pt x="1378" y="1481"/>
                      <a:pt x="1201" y="1481"/>
                    </a:cubicBezTo>
                    <a:cubicBezTo>
                      <a:pt x="1149" y="1481"/>
                      <a:pt x="1094" y="1477"/>
                      <a:pt x="1034" y="1469"/>
                    </a:cubicBezTo>
                    <a:cubicBezTo>
                      <a:pt x="834" y="1436"/>
                      <a:pt x="701" y="1302"/>
                      <a:pt x="634" y="1002"/>
                    </a:cubicBezTo>
                    <a:cubicBezTo>
                      <a:pt x="601" y="702"/>
                      <a:pt x="534" y="435"/>
                      <a:pt x="534" y="102"/>
                    </a:cubicBezTo>
                    <a:cubicBezTo>
                      <a:pt x="534" y="37"/>
                      <a:pt x="520" y="0"/>
                      <a:pt x="474" y="0"/>
                    </a:cubicBez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150" name="Rectangle 30">
            <a:extLst>
              <a:ext uri="{FF2B5EF4-FFF2-40B4-BE49-F238E27FC236}">
                <a16:creationId xmlns="" xmlns:a16="http://schemas.microsoft.com/office/drawing/2014/main" id="{6289BE96-8D4F-FA83-FB85-67DDD2CE49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4788"/>
            <a:ext cx="82248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5151" name="Rectangle 31">
            <a:extLst>
              <a:ext uri="{FF2B5EF4-FFF2-40B4-BE49-F238E27FC236}">
                <a16:creationId xmlns="" xmlns:a16="http://schemas.microsoft.com/office/drawing/2014/main" id="{C1334F85-46D6-87B6-6889-01F47760D0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3325"/>
            <a:ext cx="4010025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>
            <a:extLst>
              <a:ext uri="{FF2B5EF4-FFF2-40B4-BE49-F238E27FC236}">
                <a16:creationId xmlns="" xmlns:a16="http://schemas.microsoft.com/office/drawing/2014/main" id="{791C7219-CDA3-535E-E5DB-CE03A2158E6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539038" y="3297237"/>
            <a:ext cx="1117600" cy="2949575"/>
          </a:xfrm>
          <a:custGeom>
            <a:avLst/>
            <a:gdLst>
              <a:gd name="G0" fmla="+- 3104 0 0"/>
              <a:gd name="G1" fmla="+- 8196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" name="AutoShape 2">
            <a:extLst>
              <a:ext uri="{FF2B5EF4-FFF2-40B4-BE49-F238E27FC236}">
                <a16:creationId xmlns="" xmlns:a16="http://schemas.microsoft.com/office/drawing/2014/main" id="{5BCABA1F-E8C2-CA6A-D5B6-B42B30C79A9B}"/>
              </a:ext>
            </a:extLst>
          </p:cNvPr>
          <p:cNvSpPr>
            <a:spLocks noChangeArrowheads="1"/>
          </p:cNvSpPr>
          <p:nvPr/>
        </p:nvSpPr>
        <p:spPr bwMode="auto">
          <a:xfrm rot="11640000" flipH="1">
            <a:off x="5175250" y="142875"/>
            <a:ext cx="3881438" cy="1184275"/>
          </a:xfrm>
          <a:custGeom>
            <a:avLst/>
            <a:gdLst>
              <a:gd name="G0" fmla="+- 10784 0 0"/>
              <a:gd name="G1" fmla="+- 3292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cubicBezTo>
                  <a:pt x="10649" y="9041"/>
                  <a:pt x="44805" y="50297"/>
                  <a:pt x="63892" y="54248"/>
                </a:cubicBezTo>
                <a:cubicBezTo>
                  <a:pt x="82979" y="58200"/>
                  <a:pt x="117135" y="31813"/>
                  <a:pt x="114523" y="23709"/>
                </a:cubicBezTo>
                <a:cubicBezTo>
                  <a:pt x="111911" y="15605"/>
                  <a:pt x="54248" y="-1607"/>
                  <a:pt x="48220" y="5626"/>
                </a:cubicBezTo>
                <a:cubicBezTo>
                  <a:pt x="42193" y="12859"/>
                  <a:pt x="60275" y="58200"/>
                  <a:pt x="78358" y="67107"/>
                </a:cubicBezTo>
                <a:cubicBezTo>
                  <a:pt x="96441" y="76014"/>
                  <a:pt x="143656" y="60410"/>
                  <a:pt x="156716" y="59070"/>
                </a:cubicBezTo>
              </a:path>
            </a:pathLst>
          </a:custGeom>
          <a:noFill/>
          <a:ln w="19080" cap="flat">
            <a:solidFill>
              <a:srgbClr val="FFFF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AutoShape 3">
            <a:extLst>
              <a:ext uri="{FF2B5EF4-FFF2-40B4-BE49-F238E27FC236}">
                <a16:creationId xmlns="" xmlns:a16="http://schemas.microsoft.com/office/drawing/2014/main" id="{B75C0288-F7D8-AEA7-7E83-2729A8090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1863" y="960438"/>
            <a:ext cx="255587" cy="225425"/>
          </a:xfrm>
          <a:custGeom>
            <a:avLst/>
            <a:gdLst>
              <a:gd name="G0" fmla="+- 713 0 0"/>
              <a:gd name="G1" fmla="+- 62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25A0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AutoShape 4">
            <a:extLst>
              <a:ext uri="{FF2B5EF4-FFF2-40B4-BE49-F238E27FC236}">
                <a16:creationId xmlns="" xmlns:a16="http://schemas.microsoft.com/office/drawing/2014/main" id="{43D83AA7-7F73-8526-71B8-A9E1F465A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387350"/>
            <a:ext cx="255587" cy="225425"/>
          </a:xfrm>
          <a:custGeom>
            <a:avLst/>
            <a:gdLst>
              <a:gd name="G0" fmla="+- 713 0 0"/>
              <a:gd name="G1" fmla="+- 62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AutoShape 5">
            <a:extLst>
              <a:ext uri="{FF2B5EF4-FFF2-40B4-BE49-F238E27FC236}">
                <a16:creationId xmlns="" xmlns:a16="http://schemas.microsoft.com/office/drawing/2014/main" id="{79C5EB9E-E5E5-4403-E560-956EEECB8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614363"/>
            <a:ext cx="96837" cy="85725"/>
          </a:xfrm>
          <a:custGeom>
            <a:avLst/>
            <a:gdLst>
              <a:gd name="G0" fmla="+- 271 0 0"/>
              <a:gd name="G1" fmla="+- 23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AutoShape 6">
            <a:extLst>
              <a:ext uri="{FF2B5EF4-FFF2-40B4-BE49-F238E27FC236}">
                <a16:creationId xmlns="" xmlns:a16="http://schemas.microsoft.com/office/drawing/2014/main" id="{4C51F1C4-06C9-143E-8C8A-07A8A4AEF3E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897731" y="3559969"/>
            <a:ext cx="3130550" cy="1331912"/>
          </a:xfrm>
          <a:custGeom>
            <a:avLst/>
            <a:gdLst>
              <a:gd name="G0" fmla="+- 8695 0 0"/>
              <a:gd name="G1" fmla="+- 369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Rectangle 7">
            <a:extLst>
              <a:ext uri="{FF2B5EF4-FFF2-40B4-BE49-F238E27FC236}">
                <a16:creationId xmlns="" xmlns:a16="http://schemas.microsoft.com/office/drawing/2014/main" id="{460B99AC-C8CE-CC1A-BBAF-B68273C0CD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4788"/>
            <a:ext cx="82248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6152" name="Rectangle 8">
            <a:extLst>
              <a:ext uri="{FF2B5EF4-FFF2-40B4-BE49-F238E27FC236}">
                <a16:creationId xmlns="" xmlns:a16="http://schemas.microsoft.com/office/drawing/2014/main" id="{F04AEA62-DFAC-669E-CFC3-D96BA7F583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3325"/>
            <a:ext cx="8224838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AutoShape 1">
            <a:extLst>
              <a:ext uri="{FF2B5EF4-FFF2-40B4-BE49-F238E27FC236}">
                <a16:creationId xmlns="" xmlns:a16="http://schemas.microsoft.com/office/drawing/2014/main" id="{403ECCE3-C790-AFDD-DE2B-9A158144D0E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69263" y="4356100"/>
            <a:ext cx="1635125" cy="695325"/>
          </a:xfrm>
          <a:custGeom>
            <a:avLst/>
            <a:gdLst>
              <a:gd name="G0" fmla="+- 4543 0 0"/>
              <a:gd name="G1" fmla="+- 1932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70" name="Group 2">
            <a:extLst>
              <a:ext uri="{FF2B5EF4-FFF2-40B4-BE49-F238E27FC236}">
                <a16:creationId xmlns="" xmlns:a16="http://schemas.microsoft.com/office/drawing/2014/main" id="{76EDAF35-D662-AF1F-9598-E5F37B42A67C}"/>
              </a:ext>
            </a:extLst>
          </p:cNvPr>
          <p:cNvGrpSpPr>
            <a:grpSpLocks/>
          </p:cNvGrpSpPr>
          <p:nvPr/>
        </p:nvGrpSpPr>
        <p:grpSpPr bwMode="auto">
          <a:xfrm>
            <a:off x="6605588" y="-355600"/>
            <a:ext cx="2584450" cy="2614613"/>
            <a:chOff x="4161" y="-224"/>
            <a:chExt cx="1628" cy="1647"/>
          </a:xfrm>
        </p:grpSpPr>
        <p:sp>
          <p:nvSpPr>
            <p:cNvPr id="7171" name="AutoShape 3">
              <a:extLst>
                <a:ext uri="{FF2B5EF4-FFF2-40B4-BE49-F238E27FC236}">
                  <a16:creationId xmlns="" xmlns:a16="http://schemas.microsoft.com/office/drawing/2014/main" id="{74DD68AF-1D3B-69C6-E52A-DF30E0141D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60000">
              <a:off x="4392" y="-11"/>
              <a:ext cx="1166" cy="1221"/>
            </a:xfrm>
            <a:custGeom>
              <a:avLst/>
              <a:gdLst>
                <a:gd name="G0" fmla="+- 1787 0 0"/>
                <a:gd name="G1" fmla="+- 3825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402" y="831"/>
                  </a:moveTo>
                  <a:cubicBezTo>
                    <a:pt x="4833" y="2882"/>
                    <a:pt x="6758" y="6501"/>
                    <a:pt x="8328" y="10058"/>
                  </a:cubicBezTo>
                  <a:cubicBezTo>
                    <a:pt x="8621" y="10707"/>
                    <a:pt x="8893" y="11356"/>
                    <a:pt x="9165" y="11983"/>
                  </a:cubicBezTo>
                  <a:cubicBezTo>
                    <a:pt x="7841" y="13869"/>
                    <a:pt x="5759" y="14931"/>
                    <a:pt x="3529" y="14931"/>
                  </a:cubicBezTo>
                  <a:cubicBezTo>
                    <a:pt x="2938" y="14931"/>
                    <a:pt x="2337" y="14857"/>
                    <a:pt x="1737" y="14703"/>
                  </a:cubicBezTo>
                  <a:lnTo>
                    <a:pt x="1674" y="14703"/>
                  </a:lnTo>
                  <a:cubicBezTo>
                    <a:pt x="1193" y="10163"/>
                    <a:pt x="649" y="5372"/>
                    <a:pt x="1402" y="831"/>
                  </a:cubicBezTo>
                  <a:close/>
                  <a:moveTo>
                    <a:pt x="13914" y="22006"/>
                  </a:moveTo>
                  <a:lnTo>
                    <a:pt x="13914" y="22006"/>
                  </a:lnTo>
                  <a:cubicBezTo>
                    <a:pt x="14479" y="22341"/>
                    <a:pt x="15086" y="22654"/>
                    <a:pt x="15693" y="22968"/>
                  </a:cubicBezTo>
                  <a:cubicBezTo>
                    <a:pt x="16551" y="23450"/>
                    <a:pt x="17806" y="23889"/>
                    <a:pt x="18371" y="24726"/>
                  </a:cubicBezTo>
                  <a:cubicBezTo>
                    <a:pt x="18894" y="25458"/>
                    <a:pt x="19103" y="26588"/>
                    <a:pt x="19396" y="27425"/>
                  </a:cubicBezTo>
                  <a:cubicBezTo>
                    <a:pt x="19710" y="28304"/>
                    <a:pt x="20003" y="29204"/>
                    <a:pt x="20317" y="30061"/>
                  </a:cubicBezTo>
                  <a:cubicBezTo>
                    <a:pt x="21447" y="33012"/>
                    <a:pt x="23476" y="35627"/>
                    <a:pt x="24334" y="38703"/>
                  </a:cubicBezTo>
                  <a:cubicBezTo>
                    <a:pt x="22556" y="37698"/>
                    <a:pt x="20861" y="36548"/>
                    <a:pt x="19082" y="35585"/>
                  </a:cubicBezTo>
                  <a:cubicBezTo>
                    <a:pt x="17409" y="31024"/>
                    <a:pt x="15651" y="26504"/>
                    <a:pt x="13914" y="22006"/>
                  </a:cubicBezTo>
                  <a:close/>
                  <a:moveTo>
                    <a:pt x="3097" y="27048"/>
                  </a:moveTo>
                  <a:cubicBezTo>
                    <a:pt x="3222" y="27718"/>
                    <a:pt x="3390" y="28367"/>
                    <a:pt x="3515" y="29036"/>
                  </a:cubicBezTo>
                  <a:cubicBezTo>
                    <a:pt x="4436" y="33158"/>
                    <a:pt x="5524" y="37196"/>
                    <a:pt x="6821" y="41214"/>
                  </a:cubicBezTo>
                  <a:cubicBezTo>
                    <a:pt x="6758" y="41214"/>
                    <a:pt x="6758" y="41214"/>
                    <a:pt x="6758" y="41235"/>
                  </a:cubicBezTo>
                  <a:cubicBezTo>
                    <a:pt x="6089" y="42992"/>
                    <a:pt x="5650" y="44875"/>
                    <a:pt x="5168" y="46696"/>
                  </a:cubicBezTo>
                  <a:cubicBezTo>
                    <a:pt x="4143" y="43578"/>
                    <a:pt x="3139" y="40481"/>
                    <a:pt x="2155" y="37364"/>
                  </a:cubicBezTo>
                  <a:cubicBezTo>
                    <a:pt x="1590" y="35502"/>
                    <a:pt x="795" y="33723"/>
                    <a:pt x="1318" y="31756"/>
                  </a:cubicBezTo>
                  <a:cubicBezTo>
                    <a:pt x="1737" y="30166"/>
                    <a:pt x="2490" y="28597"/>
                    <a:pt x="3097" y="27048"/>
                  </a:cubicBezTo>
                  <a:close/>
                  <a:moveTo>
                    <a:pt x="9479" y="12695"/>
                  </a:moveTo>
                  <a:cubicBezTo>
                    <a:pt x="10985" y="16252"/>
                    <a:pt x="12366" y="19851"/>
                    <a:pt x="13768" y="23450"/>
                  </a:cubicBezTo>
                  <a:cubicBezTo>
                    <a:pt x="17304" y="32551"/>
                    <a:pt x="20463" y="41758"/>
                    <a:pt x="23707" y="50964"/>
                  </a:cubicBezTo>
                  <a:cubicBezTo>
                    <a:pt x="23580" y="50962"/>
                    <a:pt x="23453" y="50961"/>
                    <a:pt x="23326" y="50961"/>
                  </a:cubicBezTo>
                  <a:cubicBezTo>
                    <a:pt x="22281" y="50961"/>
                    <a:pt x="21236" y="51031"/>
                    <a:pt x="20191" y="51069"/>
                  </a:cubicBezTo>
                  <a:cubicBezTo>
                    <a:pt x="19501" y="51090"/>
                    <a:pt x="18769" y="51027"/>
                    <a:pt x="18141" y="51362"/>
                  </a:cubicBezTo>
                  <a:cubicBezTo>
                    <a:pt x="18115" y="51341"/>
                    <a:pt x="18083" y="51332"/>
                    <a:pt x="18052" y="51332"/>
                  </a:cubicBezTo>
                  <a:cubicBezTo>
                    <a:pt x="17957" y="51332"/>
                    <a:pt x="17858" y="51414"/>
                    <a:pt x="17890" y="51508"/>
                  </a:cubicBezTo>
                  <a:cubicBezTo>
                    <a:pt x="17116" y="52010"/>
                    <a:pt x="16488" y="52868"/>
                    <a:pt x="15902" y="53517"/>
                  </a:cubicBezTo>
                  <a:cubicBezTo>
                    <a:pt x="14981" y="54437"/>
                    <a:pt x="14040" y="55379"/>
                    <a:pt x="13140" y="56341"/>
                  </a:cubicBezTo>
                  <a:cubicBezTo>
                    <a:pt x="9311" y="47658"/>
                    <a:pt x="6214" y="38661"/>
                    <a:pt x="4143" y="29371"/>
                  </a:cubicBezTo>
                  <a:cubicBezTo>
                    <a:pt x="3097" y="24705"/>
                    <a:pt x="2302" y="19955"/>
                    <a:pt x="1779" y="15206"/>
                  </a:cubicBezTo>
                  <a:cubicBezTo>
                    <a:pt x="2441" y="15407"/>
                    <a:pt x="3117" y="15503"/>
                    <a:pt x="3789" y="15503"/>
                  </a:cubicBezTo>
                  <a:cubicBezTo>
                    <a:pt x="5982" y="15503"/>
                    <a:pt x="8117" y="14473"/>
                    <a:pt x="9479" y="12695"/>
                  </a:cubicBezTo>
                  <a:close/>
                  <a:moveTo>
                    <a:pt x="23016" y="51529"/>
                  </a:moveTo>
                  <a:cubicBezTo>
                    <a:pt x="23279" y="51538"/>
                    <a:pt x="23547" y="51540"/>
                    <a:pt x="23817" y="51540"/>
                  </a:cubicBezTo>
                  <a:cubicBezTo>
                    <a:pt x="24070" y="51540"/>
                    <a:pt x="24326" y="51538"/>
                    <a:pt x="24581" y="51538"/>
                  </a:cubicBezTo>
                  <a:cubicBezTo>
                    <a:pt x="25311" y="51538"/>
                    <a:pt x="26040" y="51554"/>
                    <a:pt x="26720" y="51675"/>
                  </a:cubicBezTo>
                  <a:cubicBezTo>
                    <a:pt x="28352" y="51947"/>
                    <a:pt x="29084" y="54605"/>
                    <a:pt x="29712" y="55965"/>
                  </a:cubicBezTo>
                  <a:cubicBezTo>
                    <a:pt x="31009" y="58748"/>
                    <a:pt x="32264" y="61572"/>
                    <a:pt x="33436" y="64439"/>
                  </a:cubicBezTo>
                  <a:cubicBezTo>
                    <a:pt x="30298" y="63539"/>
                    <a:pt x="26992" y="62786"/>
                    <a:pt x="23748" y="62681"/>
                  </a:cubicBezTo>
                  <a:cubicBezTo>
                    <a:pt x="23644" y="62681"/>
                    <a:pt x="23560" y="62723"/>
                    <a:pt x="23497" y="62828"/>
                  </a:cubicBezTo>
                  <a:cubicBezTo>
                    <a:pt x="23497" y="62786"/>
                    <a:pt x="23497" y="62702"/>
                    <a:pt x="23476" y="62660"/>
                  </a:cubicBezTo>
                  <a:cubicBezTo>
                    <a:pt x="23351" y="61865"/>
                    <a:pt x="22744" y="60945"/>
                    <a:pt x="22409" y="60212"/>
                  </a:cubicBezTo>
                  <a:cubicBezTo>
                    <a:pt x="21970" y="59229"/>
                    <a:pt x="21510" y="58225"/>
                    <a:pt x="21049" y="57262"/>
                  </a:cubicBezTo>
                  <a:cubicBezTo>
                    <a:pt x="20212" y="55504"/>
                    <a:pt x="19396" y="53726"/>
                    <a:pt x="18476" y="52010"/>
                  </a:cubicBezTo>
                  <a:cubicBezTo>
                    <a:pt x="19815" y="51424"/>
                    <a:pt x="21510" y="51592"/>
                    <a:pt x="23016" y="51529"/>
                  </a:cubicBezTo>
                  <a:close/>
                  <a:moveTo>
                    <a:pt x="18099" y="52136"/>
                  </a:moveTo>
                  <a:cubicBezTo>
                    <a:pt x="19375" y="55191"/>
                    <a:pt x="20777" y="58225"/>
                    <a:pt x="22116" y="61258"/>
                  </a:cubicBezTo>
                  <a:cubicBezTo>
                    <a:pt x="22430" y="61970"/>
                    <a:pt x="22828" y="62681"/>
                    <a:pt x="22577" y="63539"/>
                  </a:cubicBezTo>
                  <a:cubicBezTo>
                    <a:pt x="22493" y="63937"/>
                    <a:pt x="22054" y="64355"/>
                    <a:pt x="21865" y="64711"/>
                  </a:cubicBezTo>
                  <a:lnTo>
                    <a:pt x="20422" y="67054"/>
                  </a:lnTo>
                  <a:cubicBezTo>
                    <a:pt x="19501" y="68477"/>
                    <a:pt x="18580" y="69942"/>
                    <a:pt x="17681" y="71386"/>
                  </a:cubicBezTo>
                  <a:cubicBezTo>
                    <a:pt x="16676" y="69042"/>
                    <a:pt x="15693" y="66678"/>
                    <a:pt x="14689" y="64292"/>
                  </a:cubicBezTo>
                  <a:cubicBezTo>
                    <a:pt x="13642" y="61782"/>
                    <a:pt x="12282" y="58915"/>
                    <a:pt x="14061" y="56404"/>
                  </a:cubicBezTo>
                  <a:cubicBezTo>
                    <a:pt x="14165" y="56237"/>
                    <a:pt x="14124" y="56111"/>
                    <a:pt x="14019" y="56007"/>
                  </a:cubicBezTo>
                  <a:cubicBezTo>
                    <a:pt x="15191" y="54793"/>
                    <a:pt x="16300" y="53475"/>
                    <a:pt x="17597" y="52450"/>
                  </a:cubicBezTo>
                  <a:cubicBezTo>
                    <a:pt x="17743" y="52324"/>
                    <a:pt x="17911" y="52219"/>
                    <a:pt x="18099" y="52136"/>
                  </a:cubicBezTo>
                  <a:close/>
                  <a:moveTo>
                    <a:pt x="23455" y="63142"/>
                  </a:moveTo>
                  <a:cubicBezTo>
                    <a:pt x="23476" y="63204"/>
                    <a:pt x="23560" y="63246"/>
                    <a:pt x="23644" y="63246"/>
                  </a:cubicBezTo>
                  <a:cubicBezTo>
                    <a:pt x="24836" y="63435"/>
                    <a:pt x="26071" y="63623"/>
                    <a:pt x="27243" y="63832"/>
                  </a:cubicBezTo>
                  <a:cubicBezTo>
                    <a:pt x="27159" y="63916"/>
                    <a:pt x="27117" y="64020"/>
                    <a:pt x="27201" y="64167"/>
                  </a:cubicBezTo>
                  <a:cubicBezTo>
                    <a:pt x="27724" y="65088"/>
                    <a:pt x="28268" y="65945"/>
                    <a:pt x="28686" y="66887"/>
                  </a:cubicBezTo>
                  <a:cubicBezTo>
                    <a:pt x="29000" y="67598"/>
                    <a:pt x="29712" y="68373"/>
                    <a:pt x="28498" y="68435"/>
                  </a:cubicBezTo>
                  <a:cubicBezTo>
                    <a:pt x="28478" y="68436"/>
                    <a:pt x="28458" y="68437"/>
                    <a:pt x="28438" y="68437"/>
                  </a:cubicBezTo>
                  <a:cubicBezTo>
                    <a:pt x="27945" y="68437"/>
                    <a:pt x="27327" y="68201"/>
                    <a:pt x="26845" y="68101"/>
                  </a:cubicBezTo>
                  <a:cubicBezTo>
                    <a:pt x="26820" y="68094"/>
                    <a:pt x="26796" y="68091"/>
                    <a:pt x="26772" y="68091"/>
                  </a:cubicBezTo>
                  <a:cubicBezTo>
                    <a:pt x="26556" y="68091"/>
                    <a:pt x="26397" y="68333"/>
                    <a:pt x="26510" y="68540"/>
                  </a:cubicBezTo>
                  <a:cubicBezTo>
                    <a:pt x="27159" y="69774"/>
                    <a:pt x="27536" y="71030"/>
                    <a:pt x="27661" y="72390"/>
                  </a:cubicBezTo>
                  <a:cubicBezTo>
                    <a:pt x="26489" y="70967"/>
                    <a:pt x="25276" y="69586"/>
                    <a:pt x="24104" y="68163"/>
                  </a:cubicBezTo>
                  <a:cubicBezTo>
                    <a:pt x="24047" y="68100"/>
                    <a:pt x="23982" y="68073"/>
                    <a:pt x="23918" y="68073"/>
                  </a:cubicBezTo>
                  <a:cubicBezTo>
                    <a:pt x="23771" y="68073"/>
                    <a:pt x="23631" y="68212"/>
                    <a:pt x="23602" y="68373"/>
                  </a:cubicBezTo>
                  <a:cubicBezTo>
                    <a:pt x="23476" y="69481"/>
                    <a:pt x="23372" y="70611"/>
                    <a:pt x="23246" y="71699"/>
                  </a:cubicBezTo>
                  <a:cubicBezTo>
                    <a:pt x="21970" y="70423"/>
                    <a:pt x="21300" y="68833"/>
                    <a:pt x="21238" y="66992"/>
                  </a:cubicBezTo>
                  <a:cubicBezTo>
                    <a:pt x="21300" y="66887"/>
                    <a:pt x="21363" y="66782"/>
                    <a:pt x="21447" y="66678"/>
                  </a:cubicBezTo>
                  <a:cubicBezTo>
                    <a:pt x="22033" y="65715"/>
                    <a:pt x="23288" y="64397"/>
                    <a:pt x="23455" y="63142"/>
                  </a:cubicBezTo>
                  <a:close/>
                  <a:moveTo>
                    <a:pt x="1170" y="0"/>
                  </a:moveTo>
                  <a:cubicBezTo>
                    <a:pt x="1035" y="0"/>
                    <a:pt x="888" y="75"/>
                    <a:pt x="858" y="224"/>
                  </a:cubicBezTo>
                  <a:cubicBezTo>
                    <a:pt x="0" y="5079"/>
                    <a:pt x="565" y="10163"/>
                    <a:pt x="1130" y="15059"/>
                  </a:cubicBezTo>
                  <a:cubicBezTo>
                    <a:pt x="1590" y="18867"/>
                    <a:pt x="2176" y="22654"/>
                    <a:pt x="2950" y="26421"/>
                  </a:cubicBezTo>
                  <a:cubicBezTo>
                    <a:pt x="2909" y="26463"/>
                    <a:pt x="2888" y="26463"/>
                    <a:pt x="2867" y="26504"/>
                  </a:cubicBezTo>
                  <a:cubicBezTo>
                    <a:pt x="2134" y="28178"/>
                    <a:pt x="1235" y="29852"/>
                    <a:pt x="712" y="31610"/>
                  </a:cubicBezTo>
                  <a:cubicBezTo>
                    <a:pt x="230" y="33221"/>
                    <a:pt x="607" y="34623"/>
                    <a:pt x="1088" y="36213"/>
                  </a:cubicBezTo>
                  <a:cubicBezTo>
                    <a:pt x="2323" y="40105"/>
                    <a:pt x="3578" y="43997"/>
                    <a:pt x="4854" y="47909"/>
                  </a:cubicBezTo>
                  <a:cubicBezTo>
                    <a:pt x="4909" y="48050"/>
                    <a:pt x="5047" y="48129"/>
                    <a:pt x="5179" y="48129"/>
                  </a:cubicBezTo>
                  <a:cubicBezTo>
                    <a:pt x="5303" y="48129"/>
                    <a:pt x="5421" y="48061"/>
                    <a:pt x="5461" y="47909"/>
                  </a:cubicBezTo>
                  <a:cubicBezTo>
                    <a:pt x="5984" y="46026"/>
                    <a:pt x="6654" y="44101"/>
                    <a:pt x="7072" y="42176"/>
                  </a:cubicBezTo>
                  <a:cubicBezTo>
                    <a:pt x="8725" y="47135"/>
                    <a:pt x="10650" y="52010"/>
                    <a:pt x="12910" y="56718"/>
                  </a:cubicBezTo>
                  <a:cubicBezTo>
                    <a:pt x="12926" y="56782"/>
                    <a:pt x="12979" y="56809"/>
                    <a:pt x="13021" y="56809"/>
                  </a:cubicBezTo>
                  <a:cubicBezTo>
                    <a:pt x="13034" y="56809"/>
                    <a:pt x="13047" y="56807"/>
                    <a:pt x="13056" y="56802"/>
                  </a:cubicBezTo>
                  <a:cubicBezTo>
                    <a:pt x="12052" y="58748"/>
                    <a:pt x="12638" y="61091"/>
                    <a:pt x="13454" y="63100"/>
                  </a:cubicBezTo>
                  <a:cubicBezTo>
                    <a:pt x="14689" y="66155"/>
                    <a:pt x="16028" y="69189"/>
                    <a:pt x="17304" y="72243"/>
                  </a:cubicBezTo>
                  <a:cubicBezTo>
                    <a:pt x="17364" y="72400"/>
                    <a:pt x="17500" y="72494"/>
                    <a:pt x="17641" y="72494"/>
                  </a:cubicBezTo>
                  <a:cubicBezTo>
                    <a:pt x="17745" y="72494"/>
                    <a:pt x="17852" y="72443"/>
                    <a:pt x="17932" y="72327"/>
                  </a:cubicBezTo>
                  <a:cubicBezTo>
                    <a:pt x="18915" y="70737"/>
                    <a:pt x="19940" y="69147"/>
                    <a:pt x="20945" y="67536"/>
                  </a:cubicBezTo>
                  <a:cubicBezTo>
                    <a:pt x="21007" y="69461"/>
                    <a:pt x="21844" y="71176"/>
                    <a:pt x="23267" y="72515"/>
                  </a:cubicBezTo>
                  <a:cubicBezTo>
                    <a:pt x="23325" y="72573"/>
                    <a:pt x="23386" y="72597"/>
                    <a:pt x="23445" y="72597"/>
                  </a:cubicBezTo>
                  <a:cubicBezTo>
                    <a:pt x="23577" y="72597"/>
                    <a:pt x="23692" y="72472"/>
                    <a:pt x="23707" y="72327"/>
                  </a:cubicBezTo>
                  <a:cubicBezTo>
                    <a:pt x="23832" y="71260"/>
                    <a:pt x="23979" y="70193"/>
                    <a:pt x="24083" y="69147"/>
                  </a:cubicBezTo>
                  <a:lnTo>
                    <a:pt x="27766" y="73541"/>
                  </a:lnTo>
                  <a:cubicBezTo>
                    <a:pt x="27823" y="73604"/>
                    <a:pt x="27894" y="73631"/>
                    <a:pt x="27965" y="73631"/>
                  </a:cubicBezTo>
                  <a:cubicBezTo>
                    <a:pt x="28127" y="73631"/>
                    <a:pt x="28289" y="73491"/>
                    <a:pt x="28289" y="73331"/>
                  </a:cubicBezTo>
                  <a:cubicBezTo>
                    <a:pt x="28268" y="71783"/>
                    <a:pt x="27954" y="70318"/>
                    <a:pt x="27326" y="68937"/>
                  </a:cubicBezTo>
                  <a:cubicBezTo>
                    <a:pt x="27817" y="69079"/>
                    <a:pt x="28426" y="69255"/>
                    <a:pt x="28930" y="69255"/>
                  </a:cubicBezTo>
                  <a:cubicBezTo>
                    <a:pt x="29394" y="69255"/>
                    <a:pt x="29769" y="69106"/>
                    <a:pt x="29879" y="68645"/>
                  </a:cubicBezTo>
                  <a:cubicBezTo>
                    <a:pt x="29984" y="68163"/>
                    <a:pt x="29565" y="67515"/>
                    <a:pt x="29419" y="67117"/>
                  </a:cubicBezTo>
                  <a:cubicBezTo>
                    <a:pt x="28937" y="66029"/>
                    <a:pt x="28414" y="64920"/>
                    <a:pt x="27682" y="63979"/>
                  </a:cubicBezTo>
                  <a:cubicBezTo>
                    <a:pt x="29774" y="64334"/>
                    <a:pt x="31867" y="64753"/>
                    <a:pt x="33938" y="65339"/>
                  </a:cubicBezTo>
                  <a:cubicBezTo>
                    <a:pt x="34168" y="65339"/>
                    <a:pt x="34461" y="65108"/>
                    <a:pt x="34357" y="64857"/>
                  </a:cubicBezTo>
                  <a:cubicBezTo>
                    <a:pt x="32892" y="61321"/>
                    <a:pt x="31344" y="57848"/>
                    <a:pt x="29670" y="54396"/>
                  </a:cubicBezTo>
                  <a:cubicBezTo>
                    <a:pt x="29189" y="53370"/>
                    <a:pt x="28707" y="51403"/>
                    <a:pt x="27452" y="51090"/>
                  </a:cubicBezTo>
                  <a:cubicBezTo>
                    <a:pt x="27227" y="51037"/>
                    <a:pt x="26978" y="51020"/>
                    <a:pt x="26723" y="51020"/>
                  </a:cubicBezTo>
                  <a:cubicBezTo>
                    <a:pt x="26264" y="51020"/>
                    <a:pt x="25784" y="51076"/>
                    <a:pt x="25380" y="51090"/>
                  </a:cubicBezTo>
                  <a:cubicBezTo>
                    <a:pt x="25046" y="51090"/>
                    <a:pt x="24711" y="51111"/>
                    <a:pt x="24376" y="51111"/>
                  </a:cubicBezTo>
                  <a:lnTo>
                    <a:pt x="24376" y="50964"/>
                  </a:lnTo>
                  <a:cubicBezTo>
                    <a:pt x="22849" y="46110"/>
                    <a:pt x="21175" y="41318"/>
                    <a:pt x="19417" y="36527"/>
                  </a:cubicBezTo>
                  <a:cubicBezTo>
                    <a:pt x="21049" y="37698"/>
                    <a:pt x="22911" y="38640"/>
                    <a:pt x="24648" y="39582"/>
                  </a:cubicBezTo>
                  <a:cubicBezTo>
                    <a:pt x="24704" y="39607"/>
                    <a:pt x="24759" y="39619"/>
                    <a:pt x="24810" y="39619"/>
                  </a:cubicBezTo>
                  <a:cubicBezTo>
                    <a:pt x="25011" y="39619"/>
                    <a:pt x="25163" y="39442"/>
                    <a:pt x="25129" y="39226"/>
                  </a:cubicBezTo>
                  <a:cubicBezTo>
                    <a:pt x="24753" y="37489"/>
                    <a:pt x="24000" y="35941"/>
                    <a:pt x="23142" y="34413"/>
                  </a:cubicBezTo>
                  <a:cubicBezTo>
                    <a:pt x="22054" y="32468"/>
                    <a:pt x="21154" y="30543"/>
                    <a:pt x="20422" y="28450"/>
                  </a:cubicBezTo>
                  <a:cubicBezTo>
                    <a:pt x="19919" y="27027"/>
                    <a:pt x="19606" y="24893"/>
                    <a:pt x="18434" y="23868"/>
                  </a:cubicBezTo>
                  <a:cubicBezTo>
                    <a:pt x="17848" y="23366"/>
                    <a:pt x="17095" y="23073"/>
                    <a:pt x="16404" y="22738"/>
                  </a:cubicBezTo>
                  <a:cubicBezTo>
                    <a:pt x="15505" y="22278"/>
                    <a:pt x="14584" y="21776"/>
                    <a:pt x="13642" y="21336"/>
                  </a:cubicBezTo>
                  <a:cubicBezTo>
                    <a:pt x="11968" y="17047"/>
                    <a:pt x="10315" y="12695"/>
                    <a:pt x="8390" y="8510"/>
                  </a:cubicBezTo>
                  <a:cubicBezTo>
                    <a:pt x="6779" y="5120"/>
                    <a:pt x="4729" y="1835"/>
                    <a:pt x="1318" y="36"/>
                  </a:cubicBezTo>
                  <a:cubicBezTo>
                    <a:pt x="1276" y="12"/>
                    <a:pt x="1224" y="0"/>
                    <a:pt x="1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2" name="AutoShape 4">
              <a:extLst>
                <a:ext uri="{FF2B5EF4-FFF2-40B4-BE49-F238E27FC236}">
                  <a16:creationId xmlns="" xmlns:a16="http://schemas.microsoft.com/office/drawing/2014/main" id="{76A1E08D-A62B-EB61-414D-6EE5F07C82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60000">
              <a:off x="4895" y="261"/>
              <a:ext cx="154" cy="74"/>
            </a:xfrm>
            <a:custGeom>
              <a:avLst/>
              <a:gdLst>
                <a:gd name="G0" fmla="+- 244 0 0"/>
                <a:gd name="G1" fmla="+- 242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2469" y="536"/>
                  </a:moveTo>
                  <a:lnTo>
                    <a:pt x="2469" y="536"/>
                  </a:lnTo>
                  <a:cubicBezTo>
                    <a:pt x="4520" y="871"/>
                    <a:pt x="4792" y="4135"/>
                    <a:pt x="2406" y="4135"/>
                  </a:cubicBezTo>
                  <a:cubicBezTo>
                    <a:pt x="1465" y="4135"/>
                    <a:pt x="628" y="3549"/>
                    <a:pt x="628" y="2545"/>
                  </a:cubicBezTo>
                  <a:cubicBezTo>
                    <a:pt x="628" y="1457"/>
                    <a:pt x="1444" y="892"/>
                    <a:pt x="2364" y="578"/>
                  </a:cubicBezTo>
                  <a:cubicBezTo>
                    <a:pt x="2406" y="557"/>
                    <a:pt x="2427" y="557"/>
                    <a:pt x="2469" y="536"/>
                  </a:cubicBezTo>
                  <a:close/>
                  <a:moveTo>
                    <a:pt x="2111" y="0"/>
                  </a:moveTo>
                  <a:cubicBezTo>
                    <a:pt x="927" y="0"/>
                    <a:pt x="21" y="1451"/>
                    <a:pt x="21" y="2524"/>
                  </a:cubicBezTo>
                  <a:cubicBezTo>
                    <a:pt x="0" y="3821"/>
                    <a:pt x="1151" y="4742"/>
                    <a:pt x="2406" y="4742"/>
                  </a:cubicBezTo>
                  <a:cubicBezTo>
                    <a:pt x="3683" y="4742"/>
                    <a:pt x="4792" y="3821"/>
                    <a:pt x="4792" y="2524"/>
                  </a:cubicBezTo>
                  <a:cubicBezTo>
                    <a:pt x="4792" y="1247"/>
                    <a:pt x="3766" y="138"/>
                    <a:pt x="2490" y="97"/>
                  </a:cubicBezTo>
                  <a:cubicBezTo>
                    <a:pt x="2406" y="55"/>
                    <a:pt x="2364" y="34"/>
                    <a:pt x="2302" y="13"/>
                  </a:cubicBezTo>
                  <a:cubicBezTo>
                    <a:pt x="2237" y="5"/>
                    <a:pt x="2174" y="0"/>
                    <a:pt x="2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" name="AutoShape 5">
              <a:extLst>
                <a:ext uri="{FF2B5EF4-FFF2-40B4-BE49-F238E27FC236}">
                  <a16:creationId xmlns="" xmlns:a16="http://schemas.microsoft.com/office/drawing/2014/main" id="{E2BB6869-3FD1-B81B-1C70-53F74E8877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60000">
              <a:off x="4842" y="389"/>
              <a:ext cx="158" cy="68"/>
            </a:xfrm>
            <a:custGeom>
              <a:avLst/>
              <a:gdLst>
                <a:gd name="G0" fmla="+- 254 0 0"/>
                <a:gd name="G1" fmla="+- 228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2529" y="545"/>
                  </a:moveTo>
                  <a:cubicBezTo>
                    <a:pt x="2930" y="545"/>
                    <a:pt x="3335" y="728"/>
                    <a:pt x="3620" y="1032"/>
                  </a:cubicBezTo>
                  <a:cubicBezTo>
                    <a:pt x="4227" y="1744"/>
                    <a:pt x="4227" y="3020"/>
                    <a:pt x="3432" y="3585"/>
                  </a:cubicBezTo>
                  <a:cubicBezTo>
                    <a:pt x="3141" y="3787"/>
                    <a:pt x="2776" y="3889"/>
                    <a:pt x="2410" y="3889"/>
                  </a:cubicBezTo>
                  <a:cubicBezTo>
                    <a:pt x="1828" y="3889"/>
                    <a:pt x="1245" y="3630"/>
                    <a:pt x="963" y="3104"/>
                  </a:cubicBezTo>
                  <a:cubicBezTo>
                    <a:pt x="691" y="2539"/>
                    <a:pt x="795" y="1869"/>
                    <a:pt x="1130" y="1367"/>
                  </a:cubicBezTo>
                  <a:cubicBezTo>
                    <a:pt x="1157" y="1378"/>
                    <a:pt x="1186" y="1383"/>
                    <a:pt x="1214" y="1383"/>
                  </a:cubicBezTo>
                  <a:cubicBezTo>
                    <a:pt x="1295" y="1383"/>
                    <a:pt x="1377" y="1340"/>
                    <a:pt x="1423" y="1262"/>
                  </a:cubicBezTo>
                  <a:cubicBezTo>
                    <a:pt x="1695" y="886"/>
                    <a:pt x="1883" y="614"/>
                    <a:pt x="2407" y="551"/>
                  </a:cubicBezTo>
                  <a:cubicBezTo>
                    <a:pt x="2447" y="547"/>
                    <a:pt x="2488" y="545"/>
                    <a:pt x="2529" y="545"/>
                  </a:cubicBezTo>
                  <a:close/>
                  <a:moveTo>
                    <a:pt x="2440" y="0"/>
                  </a:moveTo>
                  <a:cubicBezTo>
                    <a:pt x="1801" y="0"/>
                    <a:pt x="1178" y="234"/>
                    <a:pt x="1005" y="802"/>
                  </a:cubicBezTo>
                  <a:cubicBezTo>
                    <a:pt x="230" y="1451"/>
                    <a:pt x="0" y="2622"/>
                    <a:pt x="544" y="3522"/>
                  </a:cubicBezTo>
                  <a:cubicBezTo>
                    <a:pt x="953" y="4159"/>
                    <a:pt x="1706" y="4485"/>
                    <a:pt x="2456" y="4485"/>
                  </a:cubicBezTo>
                  <a:cubicBezTo>
                    <a:pt x="3012" y="4485"/>
                    <a:pt x="3566" y="4306"/>
                    <a:pt x="3976" y="3941"/>
                  </a:cubicBezTo>
                  <a:cubicBezTo>
                    <a:pt x="4980" y="3020"/>
                    <a:pt x="4834" y="1242"/>
                    <a:pt x="3788" y="405"/>
                  </a:cubicBezTo>
                  <a:cubicBezTo>
                    <a:pt x="3479" y="152"/>
                    <a:pt x="2954" y="0"/>
                    <a:pt x="24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4" name="AutoShape 6">
            <a:extLst>
              <a:ext uri="{FF2B5EF4-FFF2-40B4-BE49-F238E27FC236}">
                <a16:creationId xmlns="" xmlns:a16="http://schemas.microsoft.com/office/drawing/2014/main" id="{9691F153-D0AD-DA30-7AE4-E596D8EB3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4013" y="1666875"/>
            <a:ext cx="8616951" cy="2654300"/>
          </a:xfrm>
          <a:custGeom>
            <a:avLst/>
            <a:gdLst>
              <a:gd name="G0" fmla="+- 23938 0 0"/>
              <a:gd name="G1" fmla="+- 7375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73297"/>
                </a:moveTo>
                <a:cubicBezTo>
                  <a:pt x="6108" y="74688"/>
                  <a:pt x="27758" y="77773"/>
                  <a:pt x="36648" y="81643"/>
                </a:cubicBezTo>
                <a:cubicBezTo>
                  <a:pt x="45538" y="85514"/>
                  <a:pt x="45781" y="102326"/>
                  <a:pt x="53340" y="96520"/>
                </a:cubicBezTo>
                <a:cubicBezTo>
                  <a:pt x="60900" y="90714"/>
                  <a:pt x="78981" y="59932"/>
                  <a:pt x="82005" y="46809"/>
                </a:cubicBezTo>
                <a:cubicBezTo>
                  <a:pt x="85029" y="33686"/>
                  <a:pt x="78679" y="16510"/>
                  <a:pt x="71482" y="17780"/>
                </a:cubicBezTo>
                <a:cubicBezTo>
                  <a:pt x="64285" y="19050"/>
                  <a:pt x="38765" y="42939"/>
                  <a:pt x="38825" y="54429"/>
                </a:cubicBezTo>
                <a:cubicBezTo>
                  <a:pt x="38886" y="65920"/>
                  <a:pt x="59629" y="78136"/>
                  <a:pt x="71845" y="86723"/>
                </a:cubicBezTo>
                <a:cubicBezTo>
                  <a:pt x="84061" y="95311"/>
                  <a:pt x="101297" y="108192"/>
                  <a:pt x="112122" y="105954"/>
                </a:cubicBezTo>
                <a:cubicBezTo>
                  <a:pt x="122947" y="103716"/>
                  <a:pt x="116658" y="78196"/>
                  <a:pt x="136797" y="73297"/>
                </a:cubicBezTo>
                <a:cubicBezTo>
                  <a:pt x="156936" y="68399"/>
                  <a:pt x="208340" y="72934"/>
                  <a:pt x="232954" y="76563"/>
                </a:cubicBezTo>
                <a:cubicBezTo>
                  <a:pt x="257568" y="80192"/>
                  <a:pt x="268091" y="93920"/>
                  <a:pt x="284480" y="95069"/>
                </a:cubicBezTo>
                <a:cubicBezTo>
                  <a:pt x="300869" y="96218"/>
                  <a:pt x="327236" y="89747"/>
                  <a:pt x="331288" y="83457"/>
                </a:cubicBezTo>
                <a:cubicBezTo>
                  <a:pt x="335340" y="77168"/>
                  <a:pt x="314839" y="59751"/>
                  <a:pt x="308791" y="57332"/>
                </a:cubicBezTo>
                <a:cubicBezTo>
                  <a:pt x="302743" y="54913"/>
                  <a:pt x="294337" y="61505"/>
                  <a:pt x="295002" y="68943"/>
                </a:cubicBezTo>
                <a:cubicBezTo>
                  <a:pt x="295667" y="76382"/>
                  <a:pt x="305102" y="97427"/>
                  <a:pt x="312782" y="101963"/>
                </a:cubicBezTo>
                <a:cubicBezTo>
                  <a:pt x="320463" y="106499"/>
                  <a:pt x="336126" y="103838"/>
                  <a:pt x="341085" y="96157"/>
                </a:cubicBezTo>
                <a:cubicBezTo>
                  <a:pt x="346044" y="88477"/>
                  <a:pt x="345379" y="65980"/>
                  <a:pt x="342537" y="55880"/>
                </a:cubicBezTo>
                <a:cubicBezTo>
                  <a:pt x="339695" y="45781"/>
                  <a:pt x="327236" y="44873"/>
                  <a:pt x="324031" y="35560"/>
                </a:cubicBezTo>
                <a:cubicBezTo>
                  <a:pt x="320826" y="26247"/>
                  <a:pt x="323426" y="5927"/>
                  <a:pt x="323305" y="0"/>
                </a:cubicBezTo>
              </a:path>
            </a:pathLst>
          </a:custGeom>
          <a:noFill/>
          <a:ln w="19080" cap="flat">
            <a:solidFill>
              <a:srgbClr val="FFFF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75" name="Group 7">
            <a:extLst>
              <a:ext uri="{FF2B5EF4-FFF2-40B4-BE49-F238E27FC236}">
                <a16:creationId xmlns="" xmlns:a16="http://schemas.microsoft.com/office/drawing/2014/main" id="{D6586325-E78E-05D3-7427-7411CF003666}"/>
              </a:ext>
            </a:extLst>
          </p:cNvPr>
          <p:cNvGrpSpPr>
            <a:grpSpLocks/>
          </p:cNvGrpSpPr>
          <p:nvPr/>
        </p:nvGrpSpPr>
        <p:grpSpPr bwMode="auto">
          <a:xfrm>
            <a:off x="795338" y="514350"/>
            <a:ext cx="1384300" cy="596900"/>
            <a:chOff x="501" y="324"/>
            <a:chExt cx="872" cy="376"/>
          </a:xfrm>
        </p:grpSpPr>
        <p:sp>
          <p:nvSpPr>
            <p:cNvPr id="7176" name="AutoShape 8">
              <a:extLst>
                <a:ext uri="{FF2B5EF4-FFF2-40B4-BE49-F238E27FC236}">
                  <a16:creationId xmlns="" xmlns:a16="http://schemas.microsoft.com/office/drawing/2014/main" id="{898A0733-8DCD-719E-2AF7-47B74543E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" y="324"/>
              <a:ext cx="872" cy="376"/>
            </a:xfrm>
            <a:custGeom>
              <a:avLst/>
              <a:gdLst>
                <a:gd name="G0" fmla="+- 3858 0 0"/>
                <a:gd name="G1" fmla="+- 1671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22550" y="0"/>
                  </a:moveTo>
                  <a:cubicBezTo>
                    <a:pt x="21542" y="34"/>
                    <a:pt x="20433" y="236"/>
                    <a:pt x="19324" y="672"/>
                  </a:cubicBezTo>
                  <a:cubicBezTo>
                    <a:pt x="18517" y="941"/>
                    <a:pt x="17811" y="1345"/>
                    <a:pt x="17139" y="1849"/>
                  </a:cubicBezTo>
                  <a:cubicBezTo>
                    <a:pt x="16770" y="2117"/>
                    <a:pt x="16400" y="2420"/>
                    <a:pt x="16064" y="2722"/>
                  </a:cubicBezTo>
                  <a:cubicBezTo>
                    <a:pt x="15627" y="3126"/>
                    <a:pt x="15257" y="3596"/>
                    <a:pt x="14921" y="4201"/>
                  </a:cubicBezTo>
                  <a:cubicBezTo>
                    <a:pt x="14417" y="4974"/>
                    <a:pt x="14081" y="5881"/>
                    <a:pt x="13879" y="6789"/>
                  </a:cubicBezTo>
                  <a:cubicBezTo>
                    <a:pt x="13812" y="6990"/>
                    <a:pt x="13812" y="7226"/>
                    <a:pt x="13779" y="7394"/>
                  </a:cubicBezTo>
                  <a:cubicBezTo>
                    <a:pt x="13779" y="7662"/>
                    <a:pt x="13745" y="7965"/>
                    <a:pt x="13745" y="8234"/>
                  </a:cubicBezTo>
                  <a:lnTo>
                    <a:pt x="13745" y="8570"/>
                  </a:lnTo>
                  <a:cubicBezTo>
                    <a:pt x="13611" y="8334"/>
                    <a:pt x="13443" y="8133"/>
                    <a:pt x="13308" y="7965"/>
                  </a:cubicBezTo>
                  <a:cubicBezTo>
                    <a:pt x="13039" y="7595"/>
                    <a:pt x="12636" y="7259"/>
                    <a:pt x="12233" y="6990"/>
                  </a:cubicBezTo>
                  <a:cubicBezTo>
                    <a:pt x="11460" y="6486"/>
                    <a:pt x="10452" y="6251"/>
                    <a:pt x="9208" y="6217"/>
                  </a:cubicBezTo>
                  <a:lnTo>
                    <a:pt x="9007" y="6217"/>
                  </a:lnTo>
                  <a:cubicBezTo>
                    <a:pt x="8032" y="6217"/>
                    <a:pt x="7057" y="6385"/>
                    <a:pt x="6083" y="6654"/>
                  </a:cubicBezTo>
                  <a:cubicBezTo>
                    <a:pt x="5075" y="6990"/>
                    <a:pt x="4167" y="7494"/>
                    <a:pt x="3327" y="8133"/>
                  </a:cubicBezTo>
                  <a:cubicBezTo>
                    <a:pt x="2487" y="8805"/>
                    <a:pt x="1748" y="9578"/>
                    <a:pt x="1210" y="10452"/>
                  </a:cubicBezTo>
                  <a:cubicBezTo>
                    <a:pt x="672" y="11325"/>
                    <a:pt x="336" y="12334"/>
                    <a:pt x="168" y="13443"/>
                  </a:cubicBezTo>
                  <a:cubicBezTo>
                    <a:pt x="0" y="14484"/>
                    <a:pt x="34" y="15560"/>
                    <a:pt x="235" y="16635"/>
                  </a:cubicBezTo>
                  <a:cubicBezTo>
                    <a:pt x="471" y="17710"/>
                    <a:pt x="874" y="18719"/>
                    <a:pt x="1479" y="19559"/>
                  </a:cubicBezTo>
                  <a:cubicBezTo>
                    <a:pt x="1748" y="19996"/>
                    <a:pt x="2050" y="20332"/>
                    <a:pt x="2420" y="20668"/>
                  </a:cubicBezTo>
                  <a:cubicBezTo>
                    <a:pt x="6016" y="20668"/>
                    <a:pt x="9611" y="20668"/>
                    <a:pt x="13207" y="20701"/>
                  </a:cubicBezTo>
                  <a:cubicBezTo>
                    <a:pt x="19760" y="20701"/>
                    <a:pt x="26347" y="20735"/>
                    <a:pt x="32900" y="20735"/>
                  </a:cubicBezTo>
                  <a:cubicBezTo>
                    <a:pt x="37471" y="20735"/>
                    <a:pt x="42041" y="20735"/>
                    <a:pt x="46645" y="20769"/>
                  </a:cubicBezTo>
                  <a:cubicBezTo>
                    <a:pt x="47485" y="19727"/>
                    <a:pt x="47888" y="18248"/>
                    <a:pt x="47754" y="16702"/>
                  </a:cubicBezTo>
                  <a:cubicBezTo>
                    <a:pt x="47653" y="15056"/>
                    <a:pt x="46880" y="13812"/>
                    <a:pt x="45805" y="13308"/>
                  </a:cubicBezTo>
                  <a:cubicBezTo>
                    <a:pt x="45402" y="13140"/>
                    <a:pt x="45032" y="13039"/>
                    <a:pt x="44629" y="13039"/>
                  </a:cubicBezTo>
                  <a:lnTo>
                    <a:pt x="44293" y="13039"/>
                  </a:lnTo>
                  <a:cubicBezTo>
                    <a:pt x="43990" y="13106"/>
                    <a:pt x="43688" y="13140"/>
                    <a:pt x="43352" y="13275"/>
                  </a:cubicBezTo>
                  <a:cubicBezTo>
                    <a:pt x="43217" y="13308"/>
                    <a:pt x="43049" y="13342"/>
                    <a:pt x="42948" y="13443"/>
                  </a:cubicBezTo>
                  <a:cubicBezTo>
                    <a:pt x="43184" y="13039"/>
                    <a:pt x="43352" y="12703"/>
                    <a:pt x="43520" y="12367"/>
                  </a:cubicBezTo>
                  <a:cubicBezTo>
                    <a:pt x="43654" y="12132"/>
                    <a:pt x="43721" y="11829"/>
                    <a:pt x="43789" y="11527"/>
                  </a:cubicBezTo>
                  <a:cubicBezTo>
                    <a:pt x="43856" y="11258"/>
                    <a:pt x="43889" y="10956"/>
                    <a:pt x="43889" y="10586"/>
                  </a:cubicBezTo>
                  <a:cubicBezTo>
                    <a:pt x="43889" y="10317"/>
                    <a:pt x="43889" y="10082"/>
                    <a:pt x="43856" y="9746"/>
                  </a:cubicBezTo>
                  <a:cubicBezTo>
                    <a:pt x="43822" y="9477"/>
                    <a:pt x="43789" y="9175"/>
                    <a:pt x="43721" y="8939"/>
                  </a:cubicBezTo>
                  <a:cubicBezTo>
                    <a:pt x="43621" y="8469"/>
                    <a:pt x="43453" y="7965"/>
                    <a:pt x="43184" y="7461"/>
                  </a:cubicBezTo>
                  <a:cubicBezTo>
                    <a:pt x="42780" y="6587"/>
                    <a:pt x="42108" y="5780"/>
                    <a:pt x="41268" y="5142"/>
                  </a:cubicBezTo>
                  <a:cubicBezTo>
                    <a:pt x="40462" y="4537"/>
                    <a:pt x="39521" y="4067"/>
                    <a:pt x="38479" y="3798"/>
                  </a:cubicBezTo>
                  <a:cubicBezTo>
                    <a:pt x="37807" y="3630"/>
                    <a:pt x="37101" y="3562"/>
                    <a:pt x="36227" y="3562"/>
                  </a:cubicBezTo>
                  <a:lnTo>
                    <a:pt x="35790" y="3562"/>
                  </a:lnTo>
                  <a:cubicBezTo>
                    <a:pt x="34883" y="3562"/>
                    <a:pt x="33976" y="3697"/>
                    <a:pt x="33136" y="3899"/>
                  </a:cubicBezTo>
                  <a:cubicBezTo>
                    <a:pt x="32195" y="4100"/>
                    <a:pt x="31388" y="4470"/>
                    <a:pt x="30716" y="4907"/>
                  </a:cubicBezTo>
                  <a:cubicBezTo>
                    <a:pt x="30380" y="5142"/>
                    <a:pt x="30044" y="5444"/>
                    <a:pt x="29775" y="5747"/>
                  </a:cubicBezTo>
                  <a:cubicBezTo>
                    <a:pt x="29540" y="6083"/>
                    <a:pt x="29338" y="6453"/>
                    <a:pt x="29170" y="6889"/>
                  </a:cubicBezTo>
                  <a:lnTo>
                    <a:pt x="29103" y="6957"/>
                  </a:lnTo>
                  <a:lnTo>
                    <a:pt x="29069" y="6923"/>
                  </a:lnTo>
                  <a:cubicBezTo>
                    <a:pt x="29002" y="6822"/>
                    <a:pt x="28868" y="6755"/>
                    <a:pt x="28700" y="6721"/>
                  </a:cubicBezTo>
                  <a:cubicBezTo>
                    <a:pt x="28565" y="6654"/>
                    <a:pt x="28431" y="6621"/>
                    <a:pt x="28263" y="6621"/>
                  </a:cubicBezTo>
                  <a:lnTo>
                    <a:pt x="28162" y="6621"/>
                  </a:lnTo>
                  <a:cubicBezTo>
                    <a:pt x="28229" y="6251"/>
                    <a:pt x="28263" y="5881"/>
                    <a:pt x="28263" y="5478"/>
                  </a:cubicBezTo>
                  <a:cubicBezTo>
                    <a:pt x="28263" y="5075"/>
                    <a:pt x="28263" y="4638"/>
                    <a:pt x="28195" y="4235"/>
                  </a:cubicBezTo>
                  <a:cubicBezTo>
                    <a:pt x="28061" y="3462"/>
                    <a:pt x="27759" y="2790"/>
                    <a:pt x="27389" y="2218"/>
                  </a:cubicBezTo>
                  <a:cubicBezTo>
                    <a:pt x="27019" y="1681"/>
                    <a:pt x="26515" y="1210"/>
                    <a:pt x="25877" y="840"/>
                  </a:cubicBezTo>
                  <a:cubicBezTo>
                    <a:pt x="25305" y="504"/>
                    <a:pt x="24633" y="269"/>
                    <a:pt x="23860" y="101"/>
                  </a:cubicBezTo>
                  <a:cubicBezTo>
                    <a:pt x="23457" y="34"/>
                    <a:pt x="22987" y="0"/>
                    <a:pt x="22550" y="0"/>
                  </a:cubicBezTo>
                  <a:close/>
                </a:path>
              </a:pathLst>
            </a:custGeom>
            <a:solidFill>
              <a:srgbClr val="FBAF4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" name="AutoShape 9">
              <a:extLst>
                <a:ext uri="{FF2B5EF4-FFF2-40B4-BE49-F238E27FC236}">
                  <a16:creationId xmlns="" xmlns:a16="http://schemas.microsoft.com/office/drawing/2014/main" id="{07DDEEFC-378C-1E8D-323A-8239F0698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" y="328"/>
              <a:ext cx="872" cy="371"/>
            </a:xfrm>
            <a:custGeom>
              <a:avLst/>
              <a:gdLst>
                <a:gd name="G0" fmla="+- 3858 0 0"/>
                <a:gd name="G1" fmla="+- 1652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20769" y="1"/>
                  </a:moveTo>
                  <a:cubicBezTo>
                    <a:pt x="20298" y="135"/>
                    <a:pt x="19794" y="236"/>
                    <a:pt x="19324" y="471"/>
                  </a:cubicBezTo>
                  <a:cubicBezTo>
                    <a:pt x="18584" y="740"/>
                    <a:pt x="17811" y="1144"/>
                    <a:pt x="17139" y="1648"/>
                  </a:cubicBezTo>
                  <a:cubicBezTo>
                    <a:pt x="16770" y="1916"/>
                    <a:pt x="16400" y="2219"/>
                    <a:pt x="16064" y="2521"/>
                  </a:cubicBezTo>
                  <a:cubicBezTo>
                    <a:pt x="15627" y="2925"/>
                    <a:pt x="15257" y="3395"/>
                    <a:pt x="14921" y="4000"/>
                  </a:cubicBezTo>
                  <a:cubicBezTo>
                    <a:pt x="14417" y="4773"/>
                    <a:pt x="14081" y="5680"/>
                    <a:pt x="13879" y="6588"/>
                  </a:cubicBezTo>
                  <a:cubicBezTo>
                    <a:pt x="13812" y="6789"/>
                    <a:pt x="13812" y="7025"/>
                    <a:pt x="13779" y="7193"/>
                  </a:cubicBezTo>
                  <a:cubicBezTo>
                    <a:pt x="13779" y="7461"/>
                    <a:pt x="13745" y="7764"/>
                    <a:pt x="13745" y="8033"/>
                  </a:cubicBezTo>
                  <a:lnTo>
                    <a:pt x="13745" y="8369"/>
                  </a:lnTo>
                  <a:cubicBezTo>
                    <a:pt x="13644" y="8133"/>
                    <a:pt x="13476" y="7965"/>
                    <a:pt x="13308" y="7764"/>
                  </a:cubicBezTo>
                  <a:cubicBezTo>
                    <a:pt x="13039" y="7394"/>
                    <a:pt x="12636" y="7058"/>
                    <a:pt x="12233" y="6789"/>
                  </a:cubicBezTo>
                  <a:cubicBezTo>
                    <a:pt x="11426" y="6285"/>
                    <a:pt x="10452" y="6050"/>
                    <a:pt x="9208" y="6016"/>
                  </a:cubicBezTo>
                  <a:lnTo>
                    <a:pt x="9007" y="6016"/>
                  </a:lnTo>
                  <a:cubicBezTo>
                    <a:pt x="8032" y="6016"/>
                    <a:pt x="7057" y="6184"/>
                    <a:pt x="6083" y="6453"/>
                  </a:cubicBezTo>
                  <a:cubicBezTo>
                    <a:pt x="5075" y="6789"/>
                    <a:pt x="4167" y="7260"/>
                    <a:pt x="3327" y="7932"/>
                  </a:cubicBezTo>
                  <a:cubicBezTo>
                    <a:pt x="2487" y="8604"/>
                    <a:pt x="1748" y="9377"/>
                    <a:pt x="1210" y="10251"/>
                  </a:cubicBezTo>
                  <a:cubicBezTo>
                    <a:pt x="672" y="11124"/>
                    <a:pt x="336" y="12133"/>
                    <a:pt x="168" y="13242"/>
                  </a:cubicBezTo>
                  <a:cubicBezTo>
                    <a:pt x="0" y="14283"/>
                    <a:pt x="34" y="15359"/>
                    <a:pt x="235" y="16468"/>
                  </a:cubicBezTo>
                  <a:cubicBezTo>
                    <a:pt x="471" y="17543"/>
                    <a:pt x="874" y="18551"/>
                    <a:pt x="1479" y="19391"/>
                  </a:cubicBezTo>
                  <a:cubicBezTo>
                    <a:pt x="1748" y="19828"/>
                    <a:pt x="2050" y="20198"/>
                    <a:pt x="2420" y="20500"/>
                  </a:cubicBezTo>
                  <a:lnTo>
                    <a:pt x="13275" y="20500"/>
                  </a:lnTo>
                  <a:cubicBezTo>
                    <a:pt x="19828" y="20500"/>
                    <a:pt x="26347" y="20534"/>
                    <a:pt x="32900" y="20534"/>
                  </a:cubicBezTo>
                  <a:lnTo>
                    <a:pt x="46578" y="20534"/>
                  </a:lnTo>
                  <a:cubicBezTo>
                    <a:pt x="47485" y="19492"/>
                    <a:pt x="47888" y="17980"/>
                    <a:pt x="47720" y="16468"/>
                  </a:cubicBezTo>
                  <a:cubicBezTo>
                    <a:pt x="47653" y="15325"/>
                    <a:pt x="47216" y="14351"/>
                    <a:pt x="46645" y="13678"/>
                  </a:cubicBezTo>
                  <a:cubicBezTo>
                    <a:pt x="46544" y="13779"/>
                    <a:pt x="46511" y="13914"/>
                    <a:pt x="46410" y="13981"/>
                  </a:cubicBezTo>
                  <a:cubicBezTo>
                    <a:pt x="45973" y="14586"/>
                    <a:pt x="45402" y="15157"/>
                    <a:pt x="44864" y="15661"/>
                  </a:cubicBezTo>
                  <a:cubicBezTo>
                    <a:pt x="43688" y="16669"/>
                    <a:pt x="42344" y="17476"/>
                    <a:pt x="40966" y="18047"/>
                  </a:cubicBezTo>
                  <a:cubicBezTo>
                    <a:pt x="40126" y="18450"/>
                    <a:pt x="39252" y="18719"/>
                    <a:pt x="38311" y="18988"/>
                  </a:cubicBezTo>
                  <a:cubicBezTo>
                    <a:pt x="37403" y="19223"/>
                    <a:pt x="36463" y="19459"/>
                    <a:pt x="35488" y="19559"/>
                  </a:cubicBezTo>
                  <a:cubicBezTo>
                    <a:pt x="33572" y="19862"/>
                    <a:pt x="31623" y="19996"/>
                    <a:pt x="29708" y="20030"/>
                  </a:cubicBezTo>
                  <a:cubicBezTo>
                    <a:pt x="27859" y="20030"/>
                    <a:pt x="26011" y="19963"/>
                    <a:pt x="24196" y="19727"/>
                  </a:cubicBezTo>
                  <a:cubicBezTo>
                    <a:pt x="23390" y="19660"/>
                    <a:pt x="22617" y="19559"/>
                    <a:pt x="21810" y="19459"/>
                  </a:cubicBezTo>
                  <a:cubicBezTo>
                    <a:pt x="20970" y="19324"/>
                    <a:pt x="20130" y="19190"/>
                    <a:pt x="19290" y="18988"/>
                  </a:cubicBezTo>
                  <a:cubicBezTo>
                    <a:pt x="18349" y="18786"/>
                    <a:pt x="17475" y="18518"/>
                    <a:pt x="16601" y="18182"/>
                  </a:cubicBezTo>
                  <a:cubicBezTo>
                    <a:pt x="15761" y="17846"/>
                    <a:pt x="14955" y="17476"/>
                    <a:pt x="14215" y="16938"/>
                  </a:cubicBezTo>
                  <a:cubicBezTo>
                    <a:pt x="13879" y="16669"/>
                    <a:pt x="13543" y="16434"/>
                    <a:pt x="13241" y="16098"/>
                  </a:cubicBezTo>
                  <a:cubicBezTo>
                    <a:pt x="12938" y="15796"/>
                    <a:pt x="12703" y="15460"/>
                    <a:pt x="12535" y="15090"/>
                  </a:cubicBezTo>
                  <a:cubicBezTo>
                    <a:pt x="12300" y="14687"/>
                    <a:pt x="12132" y="14317"/>
                    <a:pt x="12065" y="13914"/>
                  </a:cubicBezTo>
                  <a:cubicBezTo>
                    <a:pt x="12031" y="13678"/>
                    <a:pt x="11964" y="13443"/>
                    <a:pt x="11930" y="13242"/>
                  </a:cubicBezTo>
                  <a:cubicBezTo>
                    <a:pt x="11897" y="13006"/>
                    <a:pt x="11897" y="12805"/>
                    <a:pt x="11930" y="12603"/>
                  </a:cubicBezTo>
                  <a:cubicBezTo>
                    <a:pt x="11964" y="12233"/>
                    <a:pt x="12031" y="11897"/>
                    <a:pt x="12199" y="11561"/>
                  </a:cubicBezTo>
                  <a:cubicBezTo>
                    <a:pt x="12300" y="11259"/>
                    <a:pt x="12535" y="10956"/>
                    <a:pt x="12770" y="10721"/>
                  </a:cubicBezTo>
                  <a:cubicBezTo>
                    <a:pt x="13275" y="10217"/>
                    <a:pt x="13947" y="9915"/>
                    <a:pt x="14619" y="9713"/>
                  </a:cubicBezTo>
                  <a:cubicBezTo>
                    <a:pt x="15392" y="9478"/>
                    <a:pt x="16165" y="9411"/>
                    <a:pt x="16938" y="9377"/>
                  </a:cubicBezTo>
                  <a:cubicBezTo>
                    <a:pt x="17610" y="9377"/>
                    <a:pt x="18282" y="9377"/>
                    <a:pt x="18954" y="9444"/>
                  </a:cubicBezTo>
                  <a:cubicBezTo>
                    <a:pt x="18920" y="9310"/>
                    <a:pt x="18819" y="9209"/>
                    <a:pt x="18786" y="9074"/>
                  </a:cubicBezTo>
                  <a:cubicBezTo>
                    <a:pt x="18517" y="8470"/>
                    <a:pt x="18349" y="7865"/>
                    <a:pt x="18282" y="7226"/>
                  </a:cubicBezTo>
                  <a:cubicBezTo>
                    <a:pt x="18181" y="6588"/>
                    <a:pt x="18114" y="5949"/>
                    <a:pt x="18147" y="5344"/>
                  </a:cubicBezTo>
                  <a:cubicBezTo>
                    <a:pt x="18181" y="4706"/>
                    <a:pt x="18282" y="4067"/>
                    <a:pt x="18483" y="3496"/>
                  </a:cubicBezTo>
                  <a:cubicBezTo>
                    <a:pt x="18651" y="2925"/>
                    <a:pt x="18853" y="2421"/>
                    <a:pt x="19156" y="1916"/>
                  </a:cubicBezTo>
                  <a:cubicBezTo>
                    <a:pt x="19424" y="1513"/>
                    <a:pt x="19693" y="1076"/>
                    <a:pt x="20029" y="707"/>
                  </a:cubicBezTo>
                  <a:cubicBezTo>
                    <a:pt x="20265" y="471"/>
                    <a:pt x="20500" y="203"/>
                    <a:pt x="20769" y="1"/>
                  </a:cubicBezTo>
                  <a:close/>
                </a:path>
              </a:pathLst>
            </a:custGeom>
            <a:solidFill>
              <a:srgbClr val="FBAF4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" name="AutoShape 10">
              <a:extLst>
                <a:ext uri="{FF2B5EF4-FFF2-40B4-BE49-F238E27FC236}">
                  <a16:creationId xmlns="" xmlns:a16="http://schemas.microsoft.com/office/drawing/2014/main" id="{C14C7F8B-A8E8-395B-5787-F0F8C3C5C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8" y="410"/>
              <a:ext cx="153" cy="141"/>
            </a:xfrm>
            <a:custGeom>
              <a:avLst/>
              <a:gdLst>
                <a:gd name="G0" fmla="+- 691 0 0"/>
                <a:gd name="G1" fmla="+- 638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3573" y="705"/>
                  </a:moveTo>
                  <a:cubicBezTo>
                    <a:pt x="3580" y="711"/>
                    <a:pt x="3586" y="711"/>
                    <a:pt x="3586" y="711"/>
                  </a:cubicBezTo>
                  <a:cubicBezTo>
                    <a:pt x="3582" y="709"/>
                    <a:pt x="3577" y="707"/>
                    <a:pt x="3573" y="705"/>
                  </a:cubicBezTo>
                  <a:close/>
                  <a:moveTo>
                    <a:pt x="1831" y="0"/>
                  </a:moveTo>
                  <a:cubicBezTo>
                    <a:pt x="1236" y="0"/>
                    <a:pt x="670" y="124"/>
                    <a:pt x="159" y="274"/>
                  </a:cubicBezTo>
                  <a:cubicBezTo>
                    <a:pt x="0" y="306"/>
                    <a:pt x="51" y="546"/>
                    <a:pt x="197" y="546"/>
                  </a:cubicBezTo>
                  <a:cubicBezTo>
                    <a:pt x="206" y="546"/>
                    <a:pt x="216" y="545"/>
                    <a:pt x="226" y="543"/>
                  </a:cubicBezTo>
                  <a:cubicBezTo>
                    <a:pt x="528" y="442"/>
                    <a:pt x="797" y="375"/>
                    <a:pt x="1133" y="308"/>
                  </a:cubicBezTo>
                  <a:lnTo>
                    <a:pt x="1066" y="308"/>
                  </a:lnTo>
                  <a:cubicBezTo>
                    <a:pt x="1284" y="291"/>
                    <a:pt x="1494" y="283"/>
                    <a:pt x="1700" y="283"/>
                  </a:cubicBezTo>
                  <a:cubicBezTo>
                    <a:pt x="1906" y="283"/>
                    <a:pt x="2108" y="291"/>
                    <a:pt x="2309" y="308"/>
                  </a:cubicBezTo>
                  <a:cubicBezTo>
                    <a:pt x="2741" y="408"/>
                    <a:pt x="3173" y="540"/>
                    <a:pt x="3573" y="705"/>
                  </a:cubicBezTo>
                  <a:cubicBezTo>
                    <a:pt x="3563" y="698"/>
                    <a:pt x="3553" y="682"/>
                    <a:pt x="3553" y="644"/>
                  </a:cubicBezTo>
                  <a:cubicBezTo>
                    <a:pt x="4023" y="846"/>
                    <a:pt x="4426" y="1114"/>
                    <a:pt x="4830" y="1417"/>
                  </a:cubicBezTo>
                  <a:lnTo>
                    <a:pt x="4763" y="1350"/>
                  </a:lnTo>
                  <a:cubicBezTo>
                    <a:pt x="5233" y="1686"/>
                    <a:pt x="5603" y="2089"/>
                    <a:pt x="5939" y="2526"/>
                  </a:cubicBezTo>
                  <a:cubicBezTo>
                    <a:pt x="6275" y="2996"/>
                    <a:pt x="6577" y="3467"/>
                    <a:pt x="6779" y="3971"/>
                  </a:cubicBezTo>
                  <a:cubicBezTo>
                    <a:pt x="6913" y="4206"/>
                    <a:pt x="7014" y="4509"/>
                    <a:pt x="7081" y="4777"/>
                  </a:cubicBezTo>
                  <a:cubicBezTo>
                    <a:pt x="7182" y="5114"/>
                    <a:pt x="7249" y="5382"/>
                    <a:pt x="7283" y="5718"/>
                  </a:cubicBezTo>
                  <a:cubicBezTo>
                    <a:pt x="7384" y="6290"/>
                    <a:pt x="7384" y="6827"/>
                    <a:pt x="7384" y="7365"/>
                  </a:cubicBezTo>
                  <a:cubicBezTo>
                    <a:pt x="7384" y="7701"/>
                    <a:pt x="7619" y="7970"/>
                    <a:pt x="7955" y="7970"/>
                  </a:cubicBezTo>
                  <a:cubicBezTo>
                    <a:pt x="8123" y="7970"/>
                    <a:pt x="8258" y="7903"/>
                    <a:pt x="8392" y="7802"/>
                  </a:cubicBezTo>
                  <a:cubicBezTo>
                    <a:pt x="8426" y="7735"/>
                    <a:pt x="8426" y="7701"/>
                    <a:pt x="8459" y="7668"/>
                  </a:cubicBezTo>
                  <a:cubicBezTo>
                    <a:pt x="8526" y="7567"/>
                    <a:pt x="8560" y="7500"/>
                    <a:pt x="8560" y="7365"/>
                  </a:cubicBezTo>
                  <a:cubicBezTo>
                    <a:pt x="8627" y="6693"/>
                    <a:pt x="8560" y="5987"/>
                    <a:pt x="8392" y="5349"/>
                  </a:cubicBezTo>
                  <a:cubicBezTo>
                    <a:pt x="8258" y="4811"/>
                    <a:pt x="8090" y="4307"/>
                    <a:pt x="7854" y="3803"/>
                  </a:cubicBezTo>
                  <a:cubicBezTo>
                    <a:pt x="7384" y="2862"/>
                    <a:pt x="6712" y="2022"/>
                    <a:pt x="5872" y="1417"/>
                  </a:cubicBezTo>
                  <a:cubicBezTo>
                    <a:pt x="5670" y="1249"/>
                    <a:pt x="5502" y="1114"/>
                    <a:pt x="5267" y="980"/>
                  </a:cubicBezTo>
                  <a:cubicBezTo>
                    <a:pt x="5065" y="846"/>
                    <a:pt x="4830" y="745"/>
                    <a:pt x="4595" y="610"/>
                  </a:cubicBezTo>
                  <a:cubicBezTo>
                    <a:pt x="4158" y="409"/>
                    <a:pt x="3687" y="241"/>
                    <a:pt x="3217" y="140"/>
                  </a:cubicBezTo>
                  <a:cubicBezTo>
                    <a:pt x="2847" y="73"/>
                    <a:pt x="2410" y="5"/>
                    <a:pt x="2040" y="5"/>
                  </a:cubicBezTo>
                  <a:cubicBezTo>
                    <a:pt x="1970" y="2"/>
                    <a:pt x="1901" y="0"/>
                    <a:pt x="18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9" name="AutoShape 11">
              <a:extLst>
                <a:ext uri="{FF2B5EF4-FFF2-40B4-BE49-F238E27FC236}">
                  <a16:creationId xmlns="" xmlns:a16="http://schemas.microsoft.com/office/drawing/2014/main" id="{183CBE76-9EDD-5B23-E62E-4FA05ED20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2" y="567"/>
              <a:ext cx="11" cy="11"/>
            </a:xfrm>
            <a:custGeom>
              <a:avLst/>
              <a:gdLst>
                <a:gd name="G0" fmla="+- 63 0 0"/>
                <a:gd name="G1" fmla="+- 63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437" y="1"/>
                  </a:moveTo>
                  <a:cubicBezTo>
                    <a:pt x="202" y="1"/>
                    <a:pt x="1" y="202"/>
                    <a:pt x="1" y="404"/>
                  </a:cubicBezTo>
                  <a:cubicBezTo>
                    <a:pt x="1" y="605"/>
                    <a:pt x="202" y="841"/>
                    <a:pt x="437" y="841"/>
                  </a:cubicBezTo>
                  <a:cubicBezTo>
                    <a:pt x="639" y="841"/>
                    <a:pt x="841" y="673"/>
                    <a:pt x="841" y="404"/>
                  </a:cubicBezTo>
                  <a:cubicBezTo>
                    <a:pt x="841" y="169"/>
                    <a:pt x="673" y="1"/>
                    <a:pt x="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AutoShape 12">
              <a:extLst>
                <a:ext uri="{FF2B5EF4-FFF2-40B4-BE49-F238E27FC236}">
                  <a16:creationId xmlns="" xmlns:a16="http://schemas.microsoft.com/office/drawing/2014/main" id="{29EED065-8D59-07E7-501F-D55095423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" y="346"/>
              <a:ext cx="115" cy="74"/>
            </a:xfrm>
            <a:custGeom>
              <a:avLst/>
              <a:gdLst>
                <a:gd name="G0" fmla="+- 521 0 0"/>
                <a:gd name="G1" fmla="+- 34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143" y="0"/>
                  </a:moveTo>
                  <a:cubicBezTo>
                    <a:pt x="807" y="34"/>
                    <a:pt x="505" y="68"/>
                    <a:pt x="202" y="68"/>
                  </a:cubicBezTo>
                  <a:cubicBezTo>
                    <a:pt x="102" y="68"/>
                    <a:pt x="1" y="169"/>
                    <a:pt x="1" y="269"/>
                  </a:cubicBezTo>
                  <a:cubicBezTo>
                    <a:pt x="1" y="370"/>
                    <a:pt x="102" y="505"/>
                    <a:pt x="202" y="505"/>
                  </a:cubicBezTo>
                  <a:cubicBezTo>
                    <a:pt x="404" y="471"/>
                    <a:pt x="606" y="454"/>
                    <a:pt x="803" y="454"/>
                  </a:cubicBezTo>
                  <a:cubicBezTo>
                    <a:pt x="1001" y="454"/>
                    <a:pt x="1194" y="471"/>
                    <a:pt x="1379" y="505"/>
                  </a:cubicBezTo>
                  <a:cubicBezTo>
                    <a:pt x="1849" y="538"/>
                    <a:pt x="2286" y="673"/>
                    <a:pt x="2689" y="841"/>
                  </a:cubicBezTo>
                  <a:cubicBezTo>
                    <a:pt x="3025" y="1009"/>
                    <a:pt x="3361" y="1210"/>
                    <a:pt x="3697" y="1412"/>
                  </a:cubicBezTo>
                  <a:cubicBezTo>
                    <a:pt x="4034" y="1681"/>
                    <a:pt x="4336" y="1950"/>
                    <a:pt x="4571" y="2286"/>
                  </a:cubicBezTo>
                  <a:cubicBezTo>
                    <a:pt x="4806" y="2555"/>
                    <a:pt x="4975" y="2857"/>
                    <a:pt x="5109" y="3126"/>
                  </a:cubicBezTo>
                  <a:cubicBezTo>
                    <a:pt x="5277" y="3428"/>
                    <a:pt x="5445" y="3764"/>
                    <a:pt x="5579" y="4067"/>
                  </a:cubicBezTo>
                  <a:cubicBezTo>
                    <a:pt x="5663" y="4207"/>
                    <a:pt x="5841" y="4277"/>
                    <a:pt x="6014" y="4277"/>
                  </a:cubicBezTo>
                  <a:cubicBezTo>
                    <a:pt x="6049" y="4277"/>
                    <a:pt x="6083" y="4274"/>
                    <a:pt x="6117" y="4268"/>
                  </a:cubicBezTo>
                  <a:cubicBezTo>
                    <a:pt x="6252" y="4235"/>
                    <a:pt x="6352" y="4134"/>
                    <a:pt x="6420" y="4067"/>
                  </a:cubicBezTo>
                  <a:cubicBezTo>
                    <a:pt x="6520" y="3932"/>
                    <a:pt x="6520" y="3798"/>
                    <a:pt x="6487" y="3697"/>
                  </a:cubicBezTo>
                  <a:cubicBezTo>
                    <a:pt x="6386" y="3361"/>
                    <a:pt x="6252" y="3025"/>
                    <a:pt x="6083" y="2689"/>
                  </a:cubicBezTo>
                  <a:cubicBezTo>
                    <a:pt x="5915" y="2386"/>
                    <a:pt x="5714" y="2084"/>
                    <a:pt x="5512" y="1849"/>
                  </a:cubicBezTo>
                  <a:cubicBezTo>
                    <a:pt x="5311" y="1580"/>
                    <a:pt x="5042" y="1378"/>
                    <a:pt x="4840" y="1210"/>
                  </a:cubicBezTo>
                  <a:cubicBezTo>
                    <a:pt x="4571" y="1009"/>
                    <a:pt x="4302" y="841"/>
                    <a:pt x="4000" y="673"/>
                  </a:cubicBezTo>
                  <a:lnTo>
                    <a:pt x="3126" y="269"/>
                  </a:lnTo>
                  <a:cubicBezTo>
                    <a:pt x="2824" y="202"/>
                    <a:pt x="2521" y="101"/>
                    <a:pt x="2185" y="68"/>
                  </a:cubicBezTo>
                  <a:cubicBezTo>
                    <a:pt x="1849" y="34"/>
                    <a:pt x="1480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AutoShape 13">
              <a:extLst>
                <a:ext uri="{FF2B5EF4-FFF2-40B4-BE49-F238E27FC236}">
                  <a16:creationId xmlns="" xmlns:a16="http://schemas.microsoft.com/office/drawing/2014/main" id="{9DEEFBD3-57F3-A912-A98B-B65186D64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" y="574"/>
              <a:ext cx="75" cy="70"/>
            </a:xfrm>
            <a:custGeom>
              <a:avLst/>
              <a:gdLst>
                <a:gd name="G0" fmla="+- 345 0 0"/>
                <a:gd name="G1" fmla="+- 323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2118" y="0"/>
                  </a:moveTo>
                  <a:cubicBezTo>
                    <a:pt x="1984" y="0"/>
                    <a:pt x="1849" y="0"/>
                    <a:pt x="1748" y="34"/>
                  </a:cubicBezTo>
                  <a:cubicBezTo>
                    <a:pt x="1177" y="135"/>
                    <a:pt x="740" y="471"/>
                    <a:pt x="438" y="874"/>
                  </a:cubicBezTo>
                  <a:cubicBezTo>
                    <a:pt x="135" y="1344"/>
                    <a:pt x="1" y="1882"/>
                    <a:pt x="102" y="2386"/>
                  </a:cubicBezTo>
                  <a:cubicBezTo>
                    <a:pt x="270" y="3361"/>
                    <a:pt x="1110" y="4066"/>
                    <a:pt x="2118" y="4066"/>
                  </a:cubicBezTo>
                  <a:cubicBezTo>
                    <a:pt x="2253" y="4066"/>
                    <a:pt x="2353" y="4066"/>
                    <a:pt x="2488" y="4033"/>
                  </a:cubicBezTo>
                  <a:cubicBezTo>
                    <a:pt x="3597" y="3831"/>
                    <a:pt x="4336" y="2756"/>
                    <a:pt x="4134" y="1680"/>
                  </a:cubicBezTo>
                  <a:cubicBezTo>
                    <a:pt x="3966" y="672"/>
                    <a:pt x="3126" y="0"/>
                    <a:pt x="2118" y="0"/>
                  </a:cubicBezTo>
                  <a:close/>
                </a:path>
              </a:pathLst>
            </a:custGeom>
            <a:solidFill>
              <a:srgbClr val="FCC6C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AutoShape 14">
              <a:extLst>
                <a:ext uri="{FF2B5EF4-FFF2-40B4-BE49-F238E27FC236}">
                  <a16:creationId xmlns="" xmlns:a16="http://schemas.microsoft.com/office/drawing/2014/main" id="{2B208035-F0DF-69E5-F7CF-D1B5604D2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576"/>
              <a:ext cx="75" cy="70"/>
            </a:xfrm>
            <a:custGeom>
              <a:avLst/>
              <a:gdLst>
                <a:gd name="G0" fmla="+- 345 0 0"/>
                <a:gd name="G1" fmla="+- 323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2252" y="1"/>
                  </a:moveTo>
                  <a:cubicBezTo>
                    <a:pt x="2118" y="1"/>
                    <a:pt x="1983" y="1"/>
                    <a:pt x="1849" y="34"/>
                  </a:cubicBezTo>
                  <a:cubicBezTo>
                    <a:pt x="773" y="236"/>
                    <a:pt x="0" y="1278"/>
                    <a:pt x="236" y="2387"/>
                  </a:cubicBezTo>
                  <a:cubicBezTo>
                    <a:pt x="404" y="3361"/>
                    <a:pt x="1244" y="4067"/>
                    <a:pt x="2252" y="4067"/>
                  </a:cubicBezTo>
                  <a:cubicBezTo>
                    <a:pt x="2353" y="4067"/>
                    <a:pt x="2487" y="4067"/>
                    <a:pt x="2622" y="4033"/>
                  </a:cubicBezTo>
                  <a:cubicBezTo>
                    <a:pt x="3159" y="3932"/>
                    <a:pt x="3630" y="3596"/>
                    <a:pt x="3932" y="3193"/>
                  </a:cubicBezTo>
                  <a:cubicBezTo>
                    <a:pt x="4201" y="2723"/>
                    <a:pt x="4336" y="2185"/>
                    <a:pt x="4268" y="1681"/>
                  </a:cubicBezTo>
                  <a:cubicBezTo>
                    <a:pt x="4033" y="673"/>
                    <a:pt x="3193" y="1"/>
                    <a:pt x="2252" y="1"/>
                  </a:cubicBezTo>
                  <a:close/>
                </a:path>
              </a:pathLst>
            </a:custGeom>
            <a:solidFill>
              <a:srgbClr val="FCC6C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AutoShape 15">
              <a:extLst>
                <a:ext uri="{FF2B5EF4-FFF2-40B4-BE49-F238E27FC236}">
                  <a16:creationId xmlns="" xmlns:a16="http://schemas.microsoft.com/office/drawing/2014/main" id="{70D64E36-8851-FF80-EC69-8909982FF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530"/>
              <a:ext cx="61" cy="57"/>
            </a:xfrm>
            <a:custGeom>
              <a:avLst/>
              <a:gdLst>
                <a:gd name="G0" fmla="+- 282 0 0"/>
                <a:gd name="G1" fmla="+- 26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796" y="1"/>
                  </a:moveTo>
                  <a:cubicBezTo>
                    <a:pt x="1714" y="1"/>
                    <a:pt x="1631" y="7"/>
                    <a:pt x="1546" y="19"/>
                  </a:cubicBezTo>
                  <a:cubicBezTo>
                    <a:pt x="639" y="153"/>
                    <a:pt x="0" y="993"/>
                    <a:pt x="135" y="1901"/>
                  </a:cubicBezTo>
                  <a:cubicBezTo>
                    <a:pt x="260" y="2716"/>
                    <a:pt x="1000" y="3356"/>
                    <a:pt x="1836" y="3356"/>
                  </a:cubicBezTo>
                  <a:cubicBezTo>
                    <a:pt x="1896" y="3356"/>
                    <a:pt x="1956" y="3352"/>
                    <a:pt x="2017" y="3346"/>
                  </a:cubicBezTo>
                  <a:cubicBezTo>
                    <a:pt x="2958" y="3211"/>
                    <a:pt x="3563" y="2371"/>
                    <a:pt x="3462" y="1430"/>
                  </a:cubicBezTo>
                  <a:cubicBezTo>
                    <a:pt x="3339" y="604"/>
                    <a:pt x="2632" y="1"/>
                    <a:pt x="1796" y="1"/>
                  </a:cubicBez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AutoShape 16">
              <a:extLst>
                <a:ext uri="{FF2B5EF4-FFF2-40B4-BE49-F238E27FC236}">
                  <a16:creationId xmlns="" xmlns:a16="http://schemas.microsoft.com/office/drawing/2014/main" id="{2BD18955-AF84-BF13-C8F7-2A65EB817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" y="530"/>
              <a:ext cx="61" cy="56"/>
            </a:xfrm>
            <a:custGeom>
              <a:avLst/>
              <a:gdLst>
                <a:gd name="G0" fmla="+- 285 0 0"/>
                <a:gd name="G1" fmla="+- 263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822" y="0"/>
                  </a:moveTo>
                  <a:cubicBezTo>
                    <a:pt x="1742" y="0"/>
                    <a:pt x="1661" y="6"/>
                    <a:pt x="1580" y="18"/>
                  </a:cubicBezTo>
                  <a:cubicBezTo>
                    <a:pt x="639" y="119"/>
                    <a:pt x="0" y="959"/>
                    <a:pt x="135" y="1900"/>
                  </a:cubicBezTo>
                  <a:cubicBezTo>
                    <a:pt x="260" y="2713"/>
                    <a:pt x="996" y="3322"/>
                    <a:pt x="1828" y="3322"/>
                  </a:cubicBezTo>
                  <a:cubicBezTo>
                    <a:pt x="1890" y="3322"/>
                    <a:pt x="1953" y="3319"/>
                    <a:pt x="2017" y="3312"/>
                  </a:cubicBezTo>
                  <a:cubicBezTo>
                    <a:pt x="2958" y="3211"/>
                    <a:pt x="3596" y="2371"/>
                    <a:pt x="3462" y="1430"/>
                  </a:cubicBezTo>
                  <a:cubicBezTo>
                    <a:pt x="3339" y="604"/>
                    <a:pt x="2632" y="0"/>
                    <a:pt x="1822" y="0"/>
                  </a:cubicBez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AutoShape 17">
              <a:extLst>
                <a:ext uri="{FF2B5EF4-FFF2-40B4-BE49-F238E27FC236}">
                  <a16:creationId xmlns="" xmlns:a16="http://schemas.microsoft.com/office/drawing/2014/main" id="{934B4BA4-09D5-059B-5F9D-5BD2F7A4E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" y="601"/>
              <a:ext cx="61" cy="23"/>
            </a:xfrm>
            <a:custGeom>
              <a:avLst/>
              <a:gdLst>
                <a:gd name="G0" fmla="+- 282 0 0"/>
                <a:gd name="G1" fmla="+- 11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882" y="1"/>
                  </a:moveTo>
                  <a:cubicBezTo>
                    <a:pt x="1512" y="1"/>
                    <a:pt x="1210" y="1"/>
                    <a:pt x="907" y="68"/>
                  </a:cubicBezTo>
                  <a:cubicBezTo>
                    <a:pt x="739" y="102"/>
                    <a:pt x="639" y="169"/>
                    <a:pt x="504" y="236"/>
                  </a:cubicBezTo>
                  <a:cubicBezTo>
                    <a:pt x="403" y="270"/>
                    <a:pt x="370" y="337"/>
                    <a:pt x="269" y="371"/>
                  </a:cubicBezTo>
                  <a:lnTo>
                    <a:pt x="168" y="505"/>
                  </a:lnTo>
                  <a:cubicBezTo>
                    <a:pt x="101" y="539"/>
                    <a:pt x="67" y="572"/>
                    <a:pt x="34" y="673"/>
                  </a:cubicBezTo>
                  <a:cubicBezTo>
                    <a:pt x="0" y="707"/>
                    <a:pt x="0" y="740"/>
                    <a:pt x="0" y="841"/>
                  </a:cubicBezTo>
                  <a:cubicBezTo>
                    <a:pt x="0" y="942"/>
                    <a:pt x="67" y="1043"/>
                    <a:pt x="202" y="1110"/>
                  </a:cubicBezTo>
                  <a:cubicBezTo>
                    <a:pt x="336" y="1211"/>
                    <a:pt x="504" y="1278"/>
                    <a:pt x="706" y="1345"/>
                  </a:cubicBezTo>
                  <a:cubicBezTo>
                    <a:pt x="874" y="1412"/>
                    <a:pt x="1042" y="1446"/>
                    <a:pt x="1210" y="1446"/>
                  </a:cubicBezTo>
                  <a:cubicBezTo>
                    <a:pt x="1411" y="1479"/>
                    <a:pt x="1613" y="1496"/>
                    <a:pt x="1811" y="1496"/>
                  </a:cubicBezTo>
                  <a:cubicBezTo>
                    <a:pt x="2008" y="1496"/>
                    <a:pt x="2201" y="1479"/>
                    <a:pt x="2386" y="1446"/>
                  </a:cubicBezTo>
                  <a:cubicBezTo>
                    <a:pt x="2520" y="1412"/>
                    <a:pt x="2621" y="1412"/>
                    <a:pt x="2756" y="1379"/>
                  </a:cubicBezTo>
                  <a:cubicBezTo>
                    <a:pt x="2957" y="1278"/>
                    <a:pt x="3193" y="1211"/>
                    <a:pt x="3361" y="1110"/>
                  </a:cubicBezTo>
                  <a:cubicBezTo>
                    <a:pt x="3394" y="1110"/>
                    <a:pt x="3394" y="1110"/>
                    <a:pt x="3428" y="1076"/>
                  </a:cubicBezTo>
                  <a:cubicBezTo>
                    <a:pt x="3461" y="1043"/>
                    <a:pt x="3529" y="1009"/>
                    <a:pt x="3529" y="942"/>
                  </a:cubicBezTo>
                  <a:cubicBezTo>
                    <a:pt x="3562" y="908"/>
                    <a:pt x="3529" y="875"/>
                    <a:pt x="3529" y="841"/>
                  </a:cubicBezTo>
                  <a:cubicBezTo>
                    <a:pt x="3428" y="673"/>
                    <a:pt x="3361" y="539"/>
                    <a:pt x="3226" y="438"/>
                  </a:cubicBezTo>
                  <a:cubicBezTo>
                    <a:pt x="3092" y="337"/>
                    <a:pt x="2957" y="270"/>
                    <a:pt x="2857" y="202"/>
                  </a:cubicBezTo>
                  <a:cubicBezTo>
                    <a:pt x="2554" y="68"/>
                    <a:pt x="2218" y="1"/>
                    <a:pt x="1882" y="1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18">
              <a:extLst>
                <a:ext uri="{FF2B5EF4-FFF2-40B4-BE49-F238E27FC236}">
                  <a16:creationId xmlns="" xmlns:a16="http://schemas.microsoft.com/office/drawing/2014/main" id="{FDA482D1-4D43-6D12-0A0E-A36500BDF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" y="554"/>
              <a:ext cx="109" cy="73"/>
            </a:xfrm>
            <a:custGeom>
              <a:avLst/>
              <a:gdLst>
                <a:gd name="G0" fmla="+- 497 0 0"/>
                <a:gd name="G1" fmla="+- 334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4537" y="2924"/>
                  </a:moveTo>
                  <a:lnTo>
                    <a:pt x="4537" y="2924"/>
                  </a:lnTo>
                  <a:cubicBezTo>
                    <a:pt x="4705" y="3025"/>
                    <a:pt x="4806" y="3193"/>
                    <a:pt x="4907" y="3361"/>
                  </a:cubicBezTo>
                  <a:cubicBezTo>
                    <a:pt x="4772" y="3193"/>
                    <a:pt x="4638" y="3025"/>
                    <a:pt x="4537" y="2924"/>
                  </a:cubicBezTo>
                  <a:close/>
                  <a:moveTo>
                    <a:pt x="2903" y="2630"/>
                  </a:moveTo>
                  <a:cubicBezTo>
                    <a:pt x="3016" y="2630"/>
                    <a:pt x="3126" y="2638"/>
                    <a:pt x="3226" y="2655"/>
                  </a:cubicBezTo>
                  <a:cubicBezTo>
                    <a:pt x="3394" y="2689"/>
                    <a:pt x="3596" y="2756"/>
                    <a:pt x="3764" y="2823"/>
                  </a:cubicBezTo>
                  <a:cubicBezTo>
                    <a:pt x="3932" y="2924"/>
                    <a:pt x="4067" y="2991"/>
                    <a:pt x="4201" y="3092"/>
                  </a:cubicBezTo>
                  <a:cubicBezTo>
                    <a:pt x="4302" y="3193"/>
                    <a:pt x="4403" y="3294"/>
                    <a:pt x="4403" y="3327"/>
                  </a:cubicBezTo>
                  <a:cubicBezTo>
                    <a:pt x="4436" y="3428"/>
                    <a:pt x="4470" y="3462"/>
                    <a:pt x="4503" y="3495"/>
                  </a:cubicBezTo>
                  <a:cubicBezTo>
                    <a:pt x="4403" y="3596"/>
                    <a:pt x="4268" y="3630"/>
                    <a:pt x="4167" y="3663"/>
                  </a:cubicBezTo>
                  <a:cubicBezTo>
                    <a:pt x="4067" y="3663"/>
                    <a:pt x="3966" y="3697"/>
                    <a:pt x="3831" y="3764"/>
                  </a:cubicBezTo>
                  <a:cubicBezTo>
                    <a:pt x="3663" y="3798"/>
                    <a:pt x="3428" y="3831"/>
                    <a:pt x="3260" y="3831"/>
                  </a:cubicBezTo>
                  <a:cubicBezTo>
                    <a:pt x="3162" y="3841"/>
                    <a:pt x="3063" y="3845"/>
                    <a:pt x="2966" y="3845"/>
                  </a:cubicBezTo>
                  <a:cubicBezTo>
                    <a:pt x="2730" y="3845"/>
                    <a:pt x="2499" y="3821"/>
                    <a:pt x="2285" y="3798"/>
                  </a:cubicBezTo>
                  <a:cubicBezTo>
                    <a:pt x="1983" y="3764"/>
                    <a:pt x="1748" y="3663"/>
                    <a:pt x="1479" y="3529"/>
                  </a:cubicBezTo>
                  <a:lnTo>
                    <a:pt x="1244" y="3428"/>
                  </a:lnTo>
                  <a:cubicBezTo>
                    <a:pt x="1277" y="3361"/>
                    <a:pt x="1277" y="3327"/>
                    <a:pt x="1311" y="3294"/>
                  </a:cubicBezTo>
                  <a:cubicBezTo>
                    <a:pt x="1412" y="3159"/>
                    <a:pt x="1513" y="3092"/>
                    <a:pt x="1613" y="2991"/>
                  </a:cubicBezTo>
                  <a:cubicBezTo>
                    <a:pt x="1748" y="2924"/>
                    <a:pt x="1882" y="2823"/>
                    <a:pt x="1983" y="2789"/>
                  </a:cubicBezTo>
                  <a:cubicBezTo>
                    <a:pt x="2084" y="2756"/>
                    <a:pt x="2218" y="2756"/>
                    <a:pt x="2285" y="2689"/>
                  </a:cubicBezTo>
                  <a:cubicBezTo>
                    <a:pt x="2386" y="2689"/>
                    <a:pt x="2453" y="2655"/>
                    <a:pt x="2554" y="2655"/>
                  </a:cubicBezTo>
                  <a:cubicBezTo>
                    <a:pt x="2672" y="2638"/>
                    <a:pt x="2790" y="2630"/>
                    <a:pt x="2903" y="2630"/>
                  </a:cubicBezTo>
                  <a:close/>
                  <a:moveTo>
                    <a:pt x="1244" y="0"/>
                  </a:moveTo>
                  <a:cubicBezTo>
                    <a:pt x="1109" y="0"/>
                    <a:pt x="1042" y="0"/>
                    <a:pt x="908" y="67"/>
                  </a:cubicBezTo>
                  <a:cubicBezTo>
                    <a:pt x="836" y="91"/>
                    <a:pt x="782" y="115"/>
                    <a:pt x="768" y="115"/>
                  </a:cubicBezTo>
                  <a:cubicBezTo>
                    <a:pt x="762" y="115"/>
                    <a:pt x="763" y="111"/>
                    <a:pt x="773" y="101"/>
                  </a:cubicBezTo>
                  <a:cubicBezTo>
                    <a:pt x="605" y="168"/>
                    <a:pt x="504" y="269"/>
                    <a:pt x="404" y="370"/>
                  </a:cubicBezTo>
                  <a:cubicBezTo>
                    <a:pt x="168" y="639"/>
                    <a:pt x="67" y="1008"/>
                    <a:pt x="34" y="1277"/>
                  </a:cubicBezTo>
                  <a:cubicBezTo>
                    <a:pt x="0" y="1613"/>
                    <a:pt x="34" y="1949"/>
                    <a:pt x="101" y="2285"/>
                  </a:cubicBezTo>
                  <a:cubicBezTo>
                    <a:pt x="202" y="2554"/>
                    <a:pt x="336" y="2857"/>
                    <a:pt x="504" y="3058"/>
                  </a:cubicBezTo>
                  <a:cubicBezTo>
                    <a:pt x="840" y="3529"/>
                    <a:pt x="1344" y="3865"/>
                    <a:pt x="1916" y="4033"/>
                  </a:cubicBezTo>
                  <a:cubicBezTo>
                    <a:pt x="2299" y="4161"/>
                    <a:pt x="2683" y="4208"/>
                    <a:pt x="3066" y="4208"/>
                  </a:cubicBezTo>
                  <a:cubicBezTo>
                    <a:pt x="3288" y="4208"/>
                    <a:pt x="3509" y="4192"/>
                    <a:pt x="3730" y="4167"/>
                  </a:cubicBezTo>
                  <a:cubicBezTo>
                    <a:pt x="3865" y="4134"/>
                    <a:pt x="3932" y="4134"/>
                    <a:pt x="4067" y="4066"/>
                  </a:cubicBezTo>
                  <a:cubicBezTo>
                    <a:pt x="4571" y="3966"/>
                    <a:pt x="4974" y="3730"/>
                    <a:pt x="5377" y="3462"/>
                  </a:cubicBezTo>
                  <a:cubicBezTo>
                    <a:pt x="5579" y="3294"/>
                    <a:pt x="5780" y="3025"/>
                    <a:pt x="5915" y="2823"/>
                  </a:cubicBezTo>
                  <a:cubicBezTo>
                    <a:pt x="6049" y="2554"/>
                    <a:pt x="6150" y="2285"/>
                    <a:pt x="6217" y="1983"/>
                  </a:cubicBezTo>
                  <a:lnTo>
                    <a:pt x="6217" y="1479"/>
                  </a:lnTo>
                  <a:cubicBezTo>
                    <a:pt x="6217" y="1311"/>
                    <a:pt x="6150" y="1143"/>
                    <a:pt x="6117" y="1008"/>
                  </a:cubicBezTo>
                  <a:cubicBezTo>
                    <a:pt x="5982" y="672"/>
                    <a:pt x="5814" y="437"/>
                    <a:pt x="5612" y="269"/>
                  </a:cubicBezTo>
                  <a:cubicBezTo>
                    <a:pt x="5478" y="168"/>
                    <a:pt x="5344" y="135"/>
                    <a:pt x="5209" y="101"/>
                  </a:cubicBezTo>
                  <a:cubicBezTo>
                    <a:pt x="5008" y="101"/>
                    <a:pt x="4839" y="101"/>
                    <a:pt x="4671" y="135"/>
                  </a:cubicBezTo>
                  <a:cubicBezTo>
                    <a:pt x="4571" y="135"/>
                    <a:pt x="4470" y="168"/>
                    <a:pt x="4403" y="202"/>
                  </a:cubicBezTo>
                  <a:cubicBezTo>
                    <a:pt x="4335" y="202"/>
                    <a:pt x="4268" y="269"/>
                    <a:pt x="4235" y="303"/>
                  </a:cubicBezTo>
                  <a:cubicBezTo>
                    <a:pt x="4100" y="370"/>
                    <a:pt x="3966" y="437"/>
                    <a:pt x="3831" y="504"/>
                  </a:cubicBezTo>
                  <a:cubicBezTo>
                    <a:pt x="3663" y="605"/>
                    <a:pt x="3529" y="672"/>
                    <a:pt x="3260" y="773"/>
                  </a:cubicBezTo>
                  <a:lnTo>
                    <a:pt x="3058" y="773"/>
                  </a:lnTo>
                  <a:cubicBezTo>
                    <a:pt x="2924" y="773"/>
                    <a:pt x="2790" y="672"/>
                    <a:pt x="2655" y="639"/>
                  </a:cubicBezTo>
                  <a:cubicBezTo>
                    <a:pt x="2554" y="605"/>
                    <a:pt x="2420" y="504"/>
                    <a:pt x="2285" y="437"/>
                  </a:cubicBezTo>
                  <a:cubicBezTo>
                    <a:pt x="2218" y="403"/>
                    <a:pt x="2084" y="303"/>
                    <a:pt x="1983" y="269"/>
                  </a:cubicBezTo>
                  <a:cubicBezTo>
                    <a:pt x="1882" y="168"/>
                    <a:pt x="1748" y="135"/>
                    <a:pt x="1613" y="101"/>
                  </a:cubicBezTo>
                  <a:cubicBezTo>
                    <a:pt x="1513" y="67"/>
                    <a:pt x="1378" y="0"/>
                    <a:pt x="1244" y="0"/>
                  </a:cubicBez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87" name="Group 19">
            <a:extLst>
              <a:ext uri="{FF2B5EF4-FFF2-40B4-BE49-F238E27FC236}">
                <a16:creationId xmlns="" xmlns:a16="http://schemas.microsoft.com/office/drawing/2014/main" id="{8E25851A-ADB3-23B1-4633-3D0D8C120389}"/>
              </a:ext>
            </a:extLst>
          </p:cNvPr>
          <p:cNvGrpSpPr>
            <a:grpSpLocks/>
          </p:cNvGrpSpPr>
          <p:nvPr/>
        </p:nvGrpSpPr>
        <p:grpSpPr bwMode="auto">
          <a:xfrm>
            <a:off x="2087563" y="965200"/>
            <a:ext cx="919162" cy="454025"/>
            <a:chOff x="1315" y="608"/>
            <a:chExt cx="579" cy="286"/>
          </a:xfrm>
        </p:grpSpPr>
        <p:sp>
          <p:nvSpPr>
            <p:cNvPr id="7188" name="AutoShape 20">
              <a:extLst>
                <a:ext uri="{FF2B5EF4-FFF2-40B4-BE49-F238E27FC236}">
                  <a16:creationId xmlns="" xmlns:a16="http://schemas.microsoft.com/office/drawing/2014/main" id="{F903BAAA-AEF6-67BC-940C-347977DF3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5" y="608"/>
              <a:ext cx="579" cy="285"/>
            </a:xfrm>
            <a:custGeom>
              <a:avLst/>
              <a:gdLst>
                <a:gd name="G0" fmla="+- 2566 0 0"/>
                <a:gd name="G1" fmla="+- 127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6333" y="1"/>
                  </a:moveTo>
                  <a:cubicBezTo>
                    <a:pt x="16098" y="1"/>
                    <a:pt x="15795" y="1"/>
                    <a:pt x="15594" y="135"/>
                  </a:cubicBezTo>
                  <a:cubicBezTo>
                    <a:pt x="15123" y="169"/>
                    <a:pt x="14686" y="270"/>
                    <a:pt x="14317" y="371"/>
                  </a:cubicBezTo>
                  <a:cubicBezTo>
                    <a:pt x="13443" y="673"/>
                    <a:pt x="12670" y="1110"/>
                    <a:pt x="12099" y="1681"/>
                  </a:cubicBezTo>
                  <a:cubicBezTo>
                    <a:pt x="11460" y="2320"/>
                    <a:pt x="10990" y="3126"/>
                    <a:pt x="10754" y="3966"/>
                  </a:cubicBezTo>
                  <a:cubicBezTo>
                    <a:pt x="10620" y="4370"/>
                    <a:pt x="10553" y="4840"/>
                    <a:pt x="10553" y="5277"/>
                  </a:cubicBezTo>
                  <a:cubicBezTo>
                    <a:pt x="10486" y="5546"/>
                    <a:pt x="10553" y="5848"/>
                    <a:pt x="10586" y="6151"/>
                  </a:cubicBezTo>
                  <a:lnTo>
                    <a:pt x="10318" y="6151"/>
                  </a:lnTo>
                  <a:cubicBezTo>
                    <a:pt x="10250" y="6151"/>
                    <a:pt x="10116" y="6151"/>
                    <a:pt x="10049" y="6184"/>
                  </a:cubicBezTo>
                  <a:cubicBezTo>
                    <a:pt x="9881" y="6218"/>
                    <a:pt x="9713" y="6319"/>
                    <a:pt x="9578" y="6453"/>
                  </a:cubicBezTo>
                  <a:cubicBezTo>
                    <a:pt x="9545" y="6487"/>
                    <a:pt x="9477" y="6520"/>
                    <a:pt x="9477" y="6554"/>
                  </a:cubicBezTo>
                  <a:lnTo>
                    <a:pt x="9410" y="6453"/>
                  </a:lnTo>
                  <a:cubicBezTo>
                    <a:pt x="9242" y="6218"/>
                    <a:pt x="9108" y="5983"/>
                    <a:pt x="8906" y="5815"/>
                  </a:cubicBezTo>
                  <a:cubicBezTo>
                    <a:pt x="8738" y="5647"/>
                    <a:pt x="8570" y="5512"/>
                    <a:pt x="8368" y="5445"/>
                  </a:cubicBezTo>
                  <a:cubicBezTo>
                    <a:pt x="8133" y="5344"/>
                    <a:pt x="7932" y="5311"/>
                    <a:pt x="7764" y="5277"/>
                  </a:cubicBezTo>
                  <a:cubicBezTo>
                    <a:pt x="7596" y="5210"/>
                    <a:pt x="7428" y="5210"/>
                    <a:pt x="7293" y="5210"/>
                  </a:cubicBezTo>
                  <a:cubicBezTo>
                    <a:pt x="7058" y="5210"/>
                    <a:pt x="6856" y="5277"/>
                    <a:pt x="6587" y="5311"/>
                  </a:cubicBezTo>
                  <a:cubicBezTo>
                    <a:pt x="6218" y="5445"/>
                    <a:pt x="5848" y="5613"/>
                    <a:pt x="5546" y="5815"/>
                  </a:cubicBezTo>
                  <a:cubicBezTo>
                    <a:pt x="5210" y="6050"/>
                    <a:pt x="4907" y="6352"/>
                    <a:pt x="4705" y="6688"/>
                  </a:cubicBezTo>
                  <a:cubicBezTo>
                    <a:pt x="4605" y="6823"/>
                    <a:pt x="4537" y="6991"/>
                    <a:pt x="4437" y="7193"/>
                  </a:cubicBezTo>
                  <a:cubicBezTo>
                    <a:pt x="4403" y="7394"/>
                    <a:pt x="4336" y="7562"/>
                    <a:pt x="4336" y="7730"/>
                  </a:cubicBezTo>
                  <a:cubicBezTo>
                    <a:pt x="4269" y="7965"/>
                    <a:pt x="4269" y="8167"/>
                    <a:pt x="4336" y="8335"/>
                  </a:cubicBezTo>
                  <a:cubicBezTo>
                    <a:pt x="4369" y="8570"/>
                    <a:pt x="4403" y="8738"/>
                    <a:pt x="4504" y="8873"/>
                  </a:cubicBezTo>
                  <a:cubicBezTo>
                    <a:pt x="4571" y="9041"/>
                    <a:pt x="4672" y="9209"/>
                    <a:pt x="4739" y="9310"/>
                  </a:cubicBezTo>
                  <a:cubicBezTo>
                    <a:pt x="4571" y="9243"/>
                    <a:pt x="4403" y="9243"/>
                    <a:pt x="4235" y="9243"/>
                  </a:cubicBezTo>
                  <a:cubicBezTo>
                    <a:pt x="3899" y="9243"/>
                    <a:pt x="3529" y="9243"/>
                    <a:pt x="3160" y="9343"/>
                  </a:cubicBezTo>
                  <a:cubicBezTo>
                    <a:pt x="2387" y="9478"/>
                    <a:pt x="1748" y="9713"/>
                    <a:pt x="1244" y="10049"/>
                  </a:cubicBezTo>
                  <a:cubicBezTo>
                    <a:pt x="975" y="10217"/>
                    <a:pt x="706" y="10419"/>
                    <a:pt x="538" y="10688"/>
                  </a:cubicBezTo>
                  <a:cubicBezTo>
                    <a:pt x="337" y="10923"/>
                    <a:pt x="202" y="11225"/>
                    <a:pt x="135" y="11528"/>
                  </a:cubicBezTo>
                  <a:cubicBezTo>
                    <a:pt x="34" y="11864"/>
                    <a:pt x="1" y="12233"/>
                    <a:pt x="34" y="12569"/>
                  </a:cubicBezTo>
                  <a:cubicBezTo>
                    <a:pt x="34" y="12838"/>
                    <a:pt x="135" y="13040"/>
                    <a:pt x="236" y="13208"/>
                  </a:cubicBezTo>
                  <a:cubicBezTo>
                    <a:pt x="303" y="13275"/>
                    <a:pt x="337" y="13342"/>
                    <a:pt x="404" y="13410"/>
                  </a:cubicBezTo>
                  <a:lnTo>
                    <a:pt x="8301" y="13410"/>
                  </a:lnTo>
                  <a:cubicBezTo>
                    <a:pt x="12939" y="13376"/>
                    <a:pt x="17610" y="13376"/>
                    <a:pt x="22214" y="13376"/>
                  </a:cubicBezTo>
                  <a:lnTo>
                    <a:pt x="25575" y="13376"/>
                  </a:lnTo>
                  <a:cubicBezTo>
                    <a:pt x="25776" y="13208"/>
                    <a:pt x="26012" y="13006"/>
                    <a:pt x="26180" y="12771"/>
                  </a:cubicBezTo>
                  <a:cubicBezTo>
                    <a:pt x="26415" y="12435"/>
                    <a:pt x="26616" y="12065"/>
                    <a:pt x="26751" y="11662"/>
                  </a:cubicBezTo>
                  <a:cubicBezTo>
                    <a:pt x="26784" y="11427"/>
                    <a:pt x="26852" y="11225"/>
                    <a:pt x="26885" y="10990"/>
                  </a:cubicBezTo>
                  <a:cubicBezTo>
                    <a:pt x="26919" y="10721"/>
                    <a:pt x="26919" y="10553"/>
                    <a:pt x="26919" y="10352"/>
                  </a:cubicBezTo>
                  <a:cubicBezTo>
                    <a:pt x="26885" y="9982"/>
                    <a:pt x="26784" y="9579"/>
                    <a:pt x="26616" y="9243"/>
                  </a:cubicBezTo>
                  <a:cubicBezTo>
                    <a:pt x="26448" y="8906"/>
                    <a:pt x="26247" y="8570"/>
                    <a:pt x="25944" y="8335"/>
                  </a:cubicBezTo>
                  <a:cubicBezTo>
                    <a:pt x="25373" y="7797"/>
                    <a:pt x="24667" y="7461"/>
                    <a:pt x="23894" y="7327"/>
                  </a:cubicBezTo>
                  <a:cubicBezTo>
                    <a:pt x="23726" y="7293"/>
                    <a:pt x="23558" y="7293"/>
                    <a:pt x="23424" y="7293"/>
                  </a:cubicBezTo>
                  <a:cubicBezTo>
                    <a:pt x="23222" y="7293"/>
                    <a:pt x="22987" y="7327"/>
                    <a:pt x="22752" y="7361"/>
                  </a:cubicBezTo>
                  <a:cubicBezTo>
                    <a:pt x="22584" y="7394"/>
                    <a:pt x="22483" y="7461"/>
                    <a:pt x="22382" y="7495"/>
                  </a:cubicBezTo>
                  <a:cubicBezTo>
                    <a:pt x="22483" y="7361"/>
                    <a:pt x="22517" y="7226"/>
                    <a:pt x="22584" y="7125"/>
                  </a:cubicBezTo>
                  <a:cubicBezTo>
                    <a:pt x="22819" y="6688"/>
                    <a:pt x="22920" y="6285"/>
                    <a:pt x="22987" y="5848"/>
                  </a:cubicBezTo>
                  <a:cubicBezTo>
                    <a:pt x="23054" y="5378"/>
                    <a:pt x="23021" y="4975"/>
                    <a:pt x="22920" y="4538"/>
                  </a:cubicBezTo>
                  <a:cubicBezTo>
                    <a:pt x="22718" y="3698"/>
                    <a:pt x="22248" y="2857"/>
                    <a:pt x="21576" y="2152"/>
                  </a:cubicBezTo>
                  <a:cubicBezTo>
                    <a:pt x="21239" y="1816"/>
                    <a:pt x="20903" y="1513"/>
                    <a:pt x="20567" y="1278"/>
                  </a:cubicBezTo>
                  <a:cubicBezTo>
                    <a:pt x="20198" y="1009"/>
                    <a:pt x="19828" y="807"/>
                    <a:pt x="19458" y="639"/>
                  </a:cubicBezTo>
                  <a:cubicBezTo>
                    <a:pt x="19022" y="471"/>
                    <a:pt x="18618" y="303"/>
                    <a:pt x="18181" y="236"/>
                  </a:cubicBezTo>
                  <a:cubicBezTo>
                    <a:pt x="17778" y="102"/>
                    <a:pt x="17308" y="68"/>
                    <a:pt x="16871" y="1"/>
                  </a:cubicBezTo>
                  <a:close/>
                </a:path>
              </a:pathLst>
            </a:custGeom>
            <a:solidFill>
              <a:srgbClr val="FBAF4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" name="AutoShape 21">
              <a:extLst>
                <a:ext uri="{FF2B5EF4-FFF2-40B4-BE49-F238E27FC236}">
                  <a16:creationId xmlns="" xmlns:a16="http://schemas.microsoft.com/office/drawing/2014/main" id="{3B2B6583-5244-90CB-8FB6-6FD6D3158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5" y="612"/>
              <a:ext cx="579" cy="282"/>
            </a:xfrm>
            <a:custGeom>
              <a:avLst/>
              <a:gdLst>
                <a:gd name="G0" fmla="+- 2566 0 0"/>
                <a:gd name="G1" fmla="+- 1262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7671" y="1"/>
                  </a:moveTo>
                  <a:cubicBezTo>
                    <a:pt x="17531" y="1"/>
                    <a:pt x="17399" y="27"/>
                    <a:pt x="17274" y="89"/>
                  </a:cubicBezTo>
                  <a:cubicBezTo>
                    <a:pt x="17442" y="257"/>
                    <a:pt x="17644" y="459"/>
                    <a:pt x="17812" y="660"/>
                  </a:cubicBezTo>
                  <a:cubicBezTo>
                    <a:pt x="18013" y="929"/>
                    <a:pt x="18181" y="1165"/>
                    <a:pt x="18316" y="1433"/>
                  </a:cubicBezTo>
                  <a:cubicBezTo>
                    <a:pt x="18618" y="1971"/>
                    <a:pt x="18786" y="2542"/>
                    <a:pt x="18853" y="3147"/>
                  </a:cubicBezTo>
                  <a:cubicBezTo>
                    <a:pt x="18887" y="3483"/>
                    <a:pt x="18887" y="3853"/>
                    <a:pt x="18853" y="4189"/>
                  </a:cubicBezTo>
                  <a:cubicBezTo>
                    <a:pt x="18853" y="4357"/>
                    <a:pt x="18820" y="4525"/>
                    <a:pt x="18786" y="4693"/>
                  </a:cubicBezTo>
                  <a:cubicBezTo>
                    <a:pt x="18719" y="4861"/>
                    <a:pt x="18652" y="5029"/>
                    <a:pt x="18618" y="5197"/>
                  </a:cubicBezTo>
                  <a:cubicBezTo>
                    <a:pt x="18484" y="5533"/>
                    <a:pt x="18316" y="5836"/>
                    <a:pt x="18114" y="6138"/>
                  </a:cubicBezTo>
                  <a:cubicBezTo>
                    <a:pt x="17946" y="6373"/>
                    <a:pt x="17711" y="6575"/>
                    <a:pt x="17476" y="6743"/>
                  </a:cubicBezTo>
                  <a:cubicBezTo>
                    <a:pt x="17610" y="6743"/>
                    <a:pt x="17677" y="6810"/>
                    <a:pt x="17778" y="6810"/>
                  </a:cubicBezTo>
                  <a:cubicBezTo>
                    <a:pt x="17946" y="6810"/>
                    <a:pt x="18148" y="6878"/>
                    <a:pt x="18349" y="6911"/>
                  </a:cubicBezTo>
                  <a:cubicBezTo>
                    <a:pt x="18517" y="7012"/>
                    <a:pt x="18685" y="7046"/>
                    <a:pt x="18853" y="7146"/>
                  </a:cubicBezTo>
                  <a:cubicBezTo>
                    <a:pt x="19022" y="7214"/>
                    <a:pt x="19190" y="7314"/>
                    <a:pt x="19358" y="7415"/>
                  </a:cubicBezTo>
                  <a:cubicBezTo>
                    <a:pt x="19660" y="7650"/>
                    <a:pt x="19895" y="7919"/>
                    <a:pt x="20063" y="8255"/>
                  </a:cubicBezTo>
                  <a:cubicBezTo>
                    <a:pt x="20164" y="8423"/>
                    <a:pt x="20198" y="8659"/>
                    <a:pt x="20231" y="8827"/>
                  </a:cubicBezTo>
                  <a:cubicBezTo>
                    <a:pt x="20299" y="8927"/>
                    <a:pt x="20299" y="9028"/>
                    <a:pt x="20299" y="9096"/>
                  </a:cubicBezTo>
                  <a:lnTo>
                    <a:pt x="20299" y="9398"/>
                  </a:lnTo>
                  <a:cubicBezTo>
                    <a:pt x="20299" y="9734"/>
                    <a:pt x="20198" y="10036"/>
                    <a:pt x="20030" y="10339"/>
                  </a:cubicBezTo>
                  <a:lnTo>
                    <a:pt x="19794" y="10709"/>
                  </a:lnTo>
                  <a:lnTo>
                    <a:pt x="19391" y="11078"/>
                  </a:lnTo>
                  <a:cubicBezTo>
                    <a:pt x="19122" y="11347"/>
                    <a:pt x="18820" y="11515"/>
                    <a:pt x="18517" y="11683"/>
                  </a:cubicBezTo>
                  <a:cubicBezTo>
                    <a:pt x="18181" y="11851"/>
                    <a:pt x="17845" y="11952"/>
                    <a:pt x="17509" y="12086"/>
                  </a:cubicBezTo>
                  <a:cubicBezTo>
                    <a:pt x="16837" y="12288"/>
                    <a:pt x="16165" y="12456"/>
                    <a:pt x="15459" y="12591"/>
                  </a:cubicBezTo>
                  <a:cubicBezTo>
                    <a:pt x="14619" y="12725"/>
                    <a:pt x="13813" y="12859"/>
                    <a:pt x="12972" y="12927"/>
                  </a:cubicBezTo>
                  <a:cubicBezTo>
                    <a:pt x="12317" y="13002"/>
                    <a:pt x="11662" y="13040"/>
                    <a:pt x="10992" y="13040"/>
                  </a:cubicBezTo>
                  <a:cubicBezTo>
                    <a:pt x="10769" y="13040"/>
                    <a:pt x="10544" y="13036"/>
                    <a:pt x="10318" y="13027"/>
                  </a:cubicBezTo>
                  <a:cubicBezTo>
                    <a:pt x="9444" y="12960"/>
                    <a:pt x="8570" y="12893"/>
                    <a:pt x="7730" y="12725"/>
                  </a:cubicBezTo>
                  <a:cubicBezTo>
                    <a:pt x="6587" y="12456"/>
                    <a:pt x="5512" y="12053"/>
                    <a:pt x="4537" y="11414"/>
                  </a:cubicBezTo>
                  <a:lnTo>
                    <a:pt x="3899" y="10910"/>
                  </a:lnTo>
                  <a:cubicBezTo>
                    <a:pt x="3664" y="10675"/>
                    <a:pt x="3395" y="10406"/>
                    <a:pt x="3193" y="10171"/>
                  </a:cubicBezTo>
                  <a:cubicBezTo>
                    <a:pt x="2992" y="9868"/>
                    <a:pt x="2756" y="9600"/>
                    <a:pt x="2588" y="9331"/>
                  </a:cubicBezTo>
                  <a:cubicBezTo>
                    <a:pt x="2051" y="9432"/>
                    <a:pt x="1647" y="9667"/>
                    <a:pt x="1244" y="9902"/>
                  </a:cubicBezTo>
                  <a:cubicBezTo>
                    <a:pt x="975" y="10070"/>
                    <a:pt x="706" y="10272"/>
                    <a:pt x="538" y="10541"/>
                  </a:cubicBezTo>
                  <a:cubicBezTo>
                    <a:pt x="337" y="10776"/>
                    <a:pt x="202" y="11078"/>
                    <a:pt x="135" y="11381"/>
                  </a:cubicBezTo>
                  <a:cubicBezTo>
                    <a:pt x="34" y="11717"/>
                    <a:pt x="1" y="12086"/>
                    <a:pt x="34" y="12422"/>
                  </a:cubicBezTo>
                  <a:cubicBezTo>
                    <a:pt x="34" y="12691"/>
                    <a:pt x="135" y="12893"/>
                    <a:pt x="236" y="13061"/>
                  </a:cubicBezTo>
                  <a:cubicBezTo>
                    <a:pt x="303" y="13128"/>
                    <a:pt x="337" y="13195"/>
                    <a:pt x="404" y="13263"/>
                  </a:cubicBezTo>
                  <a:lnTo>
                    <a:pt x="8301" y="13263"/>
                  </a:lnTo>
                  <a:cubicBezTo>
                    <a:pt x="12939" y="13229"/>
                    <a:pt x="17543" y="13229"/>
                    <a:pt x="22214" y="13229"/>
                  </a:cubicBezTo>
                  <a:lnTo>
                    <a:pt x="25575" y="13229"/>
                  </a:lnTo>
                  <a:cubicBezTo>
                    <a:pt x="25776" y="13061"/>
                    <a:pt x="26012" y="12859"/>
                    <a:pt x="26180" y="12624"/>
                  </a:cubicBezTo>
                  <a:cubicBezTo>
                    <a:pt x="26415" y="12288"/>
                    <a:pt x="26616" y="11885"/>
                    <a:pt x="26751" y="11515"/>
                  </a:cubicBezTo>
                  <a:cubicBezTo>
                    <a:pt x="26784" y="11280"/>
                    <a:pt x="26852" y="11078"/>
                    <a:pt x="26885" y="10843"/>
                  </a:cubicBezTo>
                  <a:cubicBezTo>
                    <a:pt x="26919" y="10608"/>
                    <a:pt x="26919" y="10406"/>
                    <a:pt x="26919" y="10205"/>
                  </a:cubicBezTo>
                  <a:cubicBezTo>
                    <a:pt x="26919" y="9835"/>
                    <a:pt x="26784" y="9432"/>
                    <a:pt x="26616" y="9096"/>
                  </a:cubicBezTo>
                  <a:cubicBezTo>
                    <a:pt x="26448" y="8759"/>
                    <a:pt x="26247" y="8423"/>
                    <a:pt x="25944" y="8188"/>
                  </a:cubicBezTo>
                  <a:cubicBezTo>
                    <a:pt x="25407" y="7650"/>
                    <a:pt x="24667" y="7247"/>
                    <a:pt x="23894" y="7180"/>
                  </a:cubicBezTo>
                  <a:cubicBezTo>
                    <a:pt x="23726" y="7146"/>
                    <a:pt x="23558" y="7146"/>
                    <a:pt x="23424" y="7146"/>
                  </a:cubicBezTo>
                  <a:cubicBezTo>
                    <a:pt x="23222" y="7146"/>
                    <a:pt x="22987" y="7180"/>
                    <a:pt x="22752" y="7214"/>
                  </a:cubicBezTo>
                  <a:cubicBezTo>
                    <a:pt x="22584" y="7247"/>
                    <a:pt x="22517" y="7314"/>
                    <a:pt x="22416" y="7348"/>
                  </a:cubicBezTo>
                  <a:cubicBezTo>
                    <a:pt x="22517" y="7214"/>
                    <a:pt x="22584" y="7079"/>
                    <a:pt x="22651" y="6978"/>
                  </a:cubicBezTo>
                  <a:cubicBezTo>
                    <a:pt x="22853" y="6541"/>
                    <a:pt x="22987" y="6138"/>
                    <a:pt x="23021" y="5701"/>
                  </a:cubicBezTo>
                  <a:cubicBezTo>
                    <a:pt x="23054" y="5231"/>
                    <a:pt x="23021" y="4828"/>
                    <a:pt x="22920" y="4391"/>
                  </a:cubicBezTo>
                  <a:cubicBezTo>
                    <a:pt x="22718" y="3551"/>
                    <a:pt x="22248" y="2710"/>
                    <a:pt x="21576" y="2005"/>
                  </a:cubicBezTo>
                  <a:cubicBezTo>
                    <a:pt x="21239" y="1669"/>
                    <a:pt x="20903" y="1366"/>
                    <a:pt x="20567" y="1131"/>
                  </a:cubicBezTo>
                  <a:cubicBezTo>
                    <a:pt x="20198" y="862"/>
                    <a:pt x="19828" y="660"/>
                    <a:pt x="19458" y="492"/>
                  </a:cubicBezTo>
                  <a:cubicBezTo>
                    <a:pt x="19022" y="324"/>
                    <a:pt x="18618" y="156"/>
                    <a:pt x="18181" y="89"/>
                  </a:cubicBezTo>
                  <a:cubicBezTo>
                    <a:pt x="18002" y="35"/>
                    <a:pt x="17831" y="1"/>
                    <a:pt x="17671" y="1"/>
                  </a:cubicBezTo>
                  <a:close/>
                </a:path>
              </a:pathLst>
            </a:custGeom>
            <a:solidFill>
              <a:srgbClr val="FBAF4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0" name="AutoShape 22">
              <a:extLst>
                <a:ext uri="{FF2B5EF4-FFF2-40B4-BE49-F238E27FC236}">
                  <a16:creationId xmlns="" xmlns:a16="http://schemas.microsoft.com/office/drawing/2014/main" id="{F7B1FDCA-71BD-7520-B275-54F5EB3D1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9" y="630"/>
              <a:ext cx="120" cy="90"/>
            </a:xfrm>
            <a:custGeom>
              <a:avLst/>
              <a:gdLst>
                <a:gd name="G0" fmla="+- 544 0 0"/>
                <a:gd name="G1" fmla="+- 412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4470" y="1"/>
                  </a:moveTo>
                  <a:cubicBezTo>
                    <a:pt x="4234" y="1"/>
                    <a:pt x="3966" y="34"/>
                    <a:pt x="3730" y="101"/>
                  </a:cubicBezTo>
                  <a:cubicBezTo>
                    <a:pt x="3092" y="202"/>
                    <a:pt x="2520" y="505"/>
                    <a:pt x="1949" y="841"/>
                  </a:cubicBezTo>
                  <a:cubicBezTo>
                    <a:pt x="1680" y="1042"/>
                    <a:pt x="1412" y="1278"/>
                    <a:pt x="1176" y="1513"/>
                  </a:cubicBezTo>
                  <a:cubicBezTo>
                    <a:pt x="907" y="1782"/>
                    <a:pt x="706" y="2017"/>
                    <a:pt x="538" y="2319"/>
                  </a:cubicBezTo>
                  <a:cubicBezTo>
                    <a:pt x="370" y="2622"/>
                    <a:pt x="235" y="2891"/>
                    <a:pt x="101" y="3193"/>
                  </a:cubicBezTo>
                  <a:cubicBezTo>
                    <a:pt x="34" y="3496"/>
                    <a:pt x="0" y="3798"/>
                    <a:pt x="0" y="4033"/>
                  </a:cubicBezTo>
                  <a:cubicBezTo>
                    <a:pt x="0" y="4235"/>
                    <a:pt x="168" y="4369"/>
                    <a:pt x="336" y="4369"/>
                  </a:cubicBezTo>
                  <a:cubicBezTo>
                    <a:pt x="437" y="4369"/>
                    <a:pt x="605" y="4235"/>
                    <a:pt x="672" y="4134"/>
                  </a:cubicBezTo>
                  <a:cubicBezTo>
                    <a:pt x="706" y="3899"/>
                    <a:pt x="773" y="3697"/>
                    <a:pt x="874" y="3496"/>
                  </a:cubicBezTo>
                  <a:cubicBezTo>
                    <a:pt x="1075" y="2991"/>
                    <a:pt x="1378" y="2521"/>
                    <a:pt x="1714" y="2118"/>
                  </a:cubicBezTo>
                  <a:cubicBezTo>
                    <a:pt x="1949" y="1782"/>
                    <a:pt x="2252" y="1479"/>
                    <a:pt x="2588" y="1177"/>
                  </a:cubicBezTo>
                  <a:cubicBezTo>
                    <a:pt x="2890" y="975"/>
                    <a:pt x="3193" y="807"/>
                    <a:pt x="3529" y="639"/>
                  </a:cubicBezTo>
                  <a:cubicBezTo>
                    <a:pt x="3764" y="538"/>
                    <a:pt x="3966" y="471"/>
                    <a:pt x="4234" y="437"/>
                  </a:cubicBezTo>
                  <a:cubicBezTo>
                    <a:pt x="4335" y="404"/>
                    <a:pt x="4436" y="387"/>
                    <a:pt x="4541" y="387"/>
                  </a:cubicBezTo>
                  <a:cubicBezTo>
                    <a:pt x="4646" y="387"/>
                    <a:pt x="4755" y="404"/>
                    <a:pt x="4873" y="437"/>
                  </a:cubicBezTo>
                  <a:lnTo>
                    <a:pt x="5377" y="538"/>
                  </a:lnTo>
                  <a:cubicBezTo>
                    <a:pt x="5399" y="553"/>
                    <a:pt x="5423" y="560"/>
                    <a:pt x="5446" y="560"/>
                  </a:cubicBezTo>
                  <a:cubicBezTo>
                    <a:pt x="5530" y="560"/>
                    <a:pt x="5612" y="475"/>
                    <a:pt x="5612" y="370"/>
                  </a:cubicBezTo>
                  <a:cubicBezTo>
                    <a:pt x="5747" y="303"/>
                    <a:pt x="5646" y="202"/>
                    <a:pt x="5545" y="169"/>
                  </a:cubicBezTo>
                  <a:cubicBezTo>
                    <a:pt x="5209" y="34"/>
                    <a:pt x="4806" y="1"/>
                    <a:pt x="4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1" name="AutoShape 23">
              <a:extLst>
                <a:ext uri="{FF2B5EF4-FFF2-40B4-BE49-F238E27FC236}">
                  <a16:creationId xmlns="" xmlns:a16="http://schemas.microsoft.com/office/drawing/2014/main" id="{F4D5CF12-C2A5-B204-8641-CCFCF573A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8" y="737"/>
              <a:ext cx="55" cy="62"/>
            </a:xfrm>
            <a:custGeom>
              <a:avLst/>
              <a:gdLst>
                <a:gd name="G0" fmla="+- 255 0 0"/>
                <a:gd name="G1" fmla="+- 28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2353" y="1"/>
                  </a:moveTo>
                  <a:cubicBezTo>
                    <a:pt x="1009" y="1"/>
                    <a:pt x="1" y="1513"/>
                    <a:pt x="169" y="2756"/>
                  </a:cubicBezTo>
                  <a:cubicBezTo>
                    <a:pt x="169" y="2857"/>
                    <a:pt x="202" y="2924"/>
                    <a:pt x="236" y="2992"/>
                  </a:cubicBezTo>
                  <a:cubicBezTo>
                    <a:pt x="303" y="3025"/>
                    <a:pt x="370" y="3059"/>
                    <a:pt x="471" y="3059"/>
                  </a:cubicBezTo>
                  <a:cubicBezTo>
                    <a:pt x="538" y="3059"/>
                    <a:pt x="639" y="3025"/>
                    <a:pt x="673" y="2992"/>
                  </a:cubicBezTo>
                  <a:cubicBezTo>
                    <a:pt x="706" y="2924"/>
                    <a:pt x="740" y="2857"/>
                    <a:pt x="740" y="2756"/>
                  </a:cubicBezTo>
                  <a:lnTo>
                    <a:pt x="740" y="2185"/>
                  </a:lnTo>
                  <a:cubicBezTo>
                    <a:pt x="807" y="1916"/>
                    <a:pt x="841" y="1681"/>
                    <a:pt x="975" y="1412"/>
                  </a:cubicBezTo>
                  <a:cubicBezTo>
                    <a:pt x="1042" y="1244"/>
                    <a:pt x="1143" y="1076"/>
                    <a:pt x="1244" y="908"/>
                  </a:cubicBezTo>
                  <a:cubicBezTo>
                    <a:pt x="1345" y="807"/>
                    <a:pt x="1479" y="706"/>
                    <a:pt x="1580" y="572"/>
                  </a:cubicBezTo>
                  <a:cubicBezTo>
                    <a:pt x="1681" y="505"/>
                    <a:pt x="1748" y="471"/>
                    <a:pt x="1882" y="404"/>
                  </a:cubicBezTo>
                  <a:cubicBezTo>
                    <a:pt x="2017" y="370"/>
                    <a:pt x="2151" y="337"/>
                    <a:pt x="2219" y="337"/>
                  </a:cubicBezTo>
                  <a:lnTo>
                    <a:pt x="2555" y="337"/>
                  </a:lnTo>
                  <a:cubicBezTo>
                    <a:pt x="2655" y="337"/>
                    <a:pt x="2723" y="236"/>
                    <a:pt x="2723" y="169"/>
                  </a:cubicBezTo>
                  <a:cubicBezTo>
                    <a:pt x="2723" y="135"/>
                    <a:pt x="2723" y="68"/>
                    <a:pt x="2689" y="34"/>
                  </a:cubicBezTo>
                  <a:cubicBezTo>
                    <a:pt x="2655" y="34"/>
                    <a:pt x="2588" y="34"/>
                    <a:pt x="2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92" name="AutoShape 24">
            <a:extLst>
              <a:ext uri="{FF2B5EF4-FFF2-40B4-BE49-F238E27FC236}">
                <a16:creationId xmlns="" xmlns:a16="http://schemas.microsoft.com/office/drawing/2014/main" id="{81186675-4EE9-5FD0-5C34-E751D3256D0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175" y="4763"/>
            <a:ext cx="1500188" cy="1412875"/>
          </a:xfrm>
          <a:custGeom>
            <a:avLst/>
            <a:gdLst>
              <a:gd name="G0" fmla="+- 4170 0 0"/>
              <a:gd name="G1" fmla="+- 3926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3" name="AutoShape 25">
            <a:extLst>
              <a:ext uri="{FF2B5EF4-FFF2-40B4-BE49-F238E27FC236}">
                <a16:creationId xmlns="" xmlns:a16="http://schemas.microsoft.com/office/drawing/2014/main" id="{F7938E16-5001-47D7-8130-DA2B3DB0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388" y="3886200"/>
            <a:ext cx="255587" cy="225425"/>
          </a:xfrm>
          <a:custGeom>
            <a:avLst/>
            <a:gdLst>
              <a:gd name="G0" fmla="+- 713 0 0"/>
              <a:gd name="G1" fmla="+- 62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4" name="AutoShape 26">
            <a:extLst>
              <a:ext uri="{FF2B5EF4-FFF2-40B4-BE49-F238E27FC236}">
                <a16:creationId xmlns="" xmlns:a16="http://schemas.microsoft.com/office/drawing/2014/main" id="{6CF18DEA-955C-23CC-7C67-1AA77E258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8" y="1462088"/>
            <a:ext cx="169862" cy="150812"/>
          </a:xfrm>
          <a:custGeom>
            <a:avLst/>
            <a:gdLst>
              <a:gd name="G0" fmla="+- 475 0 0"/>
              <a:gd name="G1" fmla="+- 41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5" name="AutoShape 27">
            <a:extLst>
              <a:ext uri="{FF2B5EF4-FFF2-40B4-BE49-F238E27FC236}">
                <a16:creationId xmlns="" xmlns:a16="http://schemas.microsoft.com/office/drawing/2014/main" id="{BE7C4E13-567C-7B2A-EB93-A8482F3B3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988" y="3671888"/>
            <a:ext cx="169862" cy="150812"/>
          </a:xfrm>
          <a:custGeom>
            <a:avLst/>
            <a:gdLst>
              <a:gd name="G0" fmla="+- 475 0 0"/>
              <a:gd name="G1" fmla="+- 41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A4E7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6" name="Rectangle 28">
            <a:extLst>
              <a:ext uri="{FF2B5EF4-FFF2-40B4-BE49-F238E27FC236}">
                <a16:creationId xmlns="" xmlns:a16="http://schemas.microsoft.com/office/drawing/2014/main" id="{8945DF5C-AA7D-059F-5E0F-B187A5F547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4788"/>
            <a:ext cx="82248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7197" name="Rectangle 29">
            <a:extLst>
              <a:ext uri="{FF2B5EF4-FFF2-40B4-BE49-F238E27FC236}">
                <a16:creationId xmlns="" xmlns:a16="http://schemas.microsoft.com/office/drawing/2014/main" id="{1EB2B487-7D48-ED3A-4D3D-04D92C380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3325"/>
            <a:ext cx="8224838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>
            <a:extLst>
              <a:ext uri="{FF2B5EF4-FFF2-40B4-BE49-F238E27FC236}">
                <a16:creationId xmlns="" xmlns:a16="http://schemas.microsoft.com/office/drawing/2014/main" id="{E4B9DBAF-8AFE-6082-659F-D742A2D43BC7}"/>
              </a:ext>
            </a:extLst>
          </p:cNvPr>
          <p:cNvGrpSpPr>
            <a:grpSpLocks/>
          </p:cNvGrpSpPr>
          <p:nvPr/>
        </p:nvGrpSpPr>
        <p:grpSpPr bwMode="auto">
          <a:xfrm>
            <a:off x="2606675" y="544513"/>
            <a:ext cx="3881438" cy="2841625"/>
            <a:chOff x="1642" y="343"/>
            <a:chExt cx="2445" cy="1790"/>
          </a:xfrm>
        </p:grpSpPr>
        <p:grpSp>
          <p:nvGrpSpPr>
            <p:cNvPr id="8194" name="Group 2">
              <a:extLst>
                <a:ext uri="{FF2B5EF4-FFF2-40B4-BE49-F238E27FC236}">
                  <a16:creationId xmlns="" xmlns:a16="http://schemas.microsoft.com/office/drawing/2014/main" id="{0BCF4CAF-064C-9EA9-57EB-58C2C7413A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2" y="519"/>
              <a:ext cx="2445" cy="1614"/>
              <a:chOff x="1642" y="519"/>
              <a:chExt cx="2445" cy="1614"/>
            </a:xfrm>
          </p:grpSpPr>
          <p:sp>
            <p:nvSpPr>
              <p:cNvPr id="8195" name="AutoShape 3">
                <a:extLst>
                  <a:ext uri="{FF2B5EF4-FFF2-40B4-BE49-F238E27FC236}">
                    <a16:creationId xmlns="" xmlns:a16="http://schemas.microsoft.com/office/drawing/2014/main" id="{25B1F9E6-E873-38E5-7DA2-EA8189746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2" y="529"/>
                <a:ext cx="2411" cy="1593"/>
              </a:xfrm>
              <a:custGeom>
                <a:avLst/>
                <a:gdLst>
                  <a:gd name="G0" fmla="+- 10640 0 0"/>
                  <a:gd name="G1" fmla="+- 7041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35770" y="0"/>
                    </a:moveTo>
                    <a:cubicBezTo>
                      <a:pt x="33608" y="0"/>
                      <a:pt x="21525" y="487"/>
                      <a:pt x="18796" y="880"/>
                    </a:cubicBezTo>
                    <a:cubicBezTo>
                      <a:pt x="15979" y="1285"/>
                      <a:pt x="1040" y="1285"/>
                      <a:pt x="663" y="1313"/>
                    </a:cubicBezTo>
                    <a:cubicBezTo>
                      <a:pt x="663" y="1313"/>
                      <a:pt x="21" y="39657"/>
                      <a:pt x="7" y="41861"/>
                    </a:cubicBezTo>
                    <a:cubicBezTo>
                      <a:pt x="1" y="42895"/>
                      <a:pt x="464" y="43171"/>
                      <a:pt x="961" y="43171"/>
                    </a:cubicBezTo>
                    <a:cubicBezTo>
                      <a:pt x="1530" y="43171"/>
                      <a:pt x="2141" y="42810"/>
                      <a:pt x="2142" y="42810"/>
                    </a:cubicBezTo>
                    <a:lnTo>
                      <a:pt x="1374" y="45251"/>
                    </a:lnTo>
                    <a:cubicBezTo>
                      <a:pt x="1374" y="45251"/>
                      <a:pt x="2679" y="45265"/>
                      <a:pt x="4452" y="45265"/>
                    </a:cubicBezTo>
                    <a:cubicBezTo>
                      <a:pt x="7898" y="45265"/>
                      <a:pt x="13113" y="45211"/>
                      <a:pt x="13942" y="44888"/>
                    </a:cubicBezTo>
                    <a:cubicBezTo>
                      <a:pt x="15197" y="44386"/>
                      <a:pt x="31936" y="44763"/>
                      <a:pt x="35046" y="44344"/>
                    </a:cubicBezTo>
                    <a:cubicBezTo>
                      <a:pt x="38129" y="43926"/>
                      <a:pt x="60154" y="43926"/>
                      <a:pt x="60154" y="43926"/>
                    </a:cubicBezTo>
                    <a:lnTo>
                      <a:pt x="59917" y="41624"/>
                    </a:lnTo>
                    <a:cubicBezTo>
                      <a:pt x="59917" y="41624"/>
                      <a:pt x="59735" y="32962"/>
                      <a:pt x="59666" y="30535"/>
                    </a:cubicBezTo>
                    <a:cubicBezTo>
                      <a:pt x="59596" y="28108"/>
                      <a:pt x="58801" y="2136"/>
                      <a:pt x="58801" y="2136"/>
                    </a:cubicBezTo>
                    <a:lnTo>
                      <a:pt x="56820" y="1647"/>
                    </a:lnTo>
                    <a:lnTo>
                      <a:pt x="56499" y="755"/>
                    </a:lnTo>
                    <a:cubicBezTo>
                      <a:pt x="56499" y="755"/>
                      <a:pt x="50543" y="308"/>
                      <a:pt x="49525" y="239"/>
                    </a:cubicBezTo>
                    <a:cubicBezTo>
                      <a:pt x="48521" y="169"/>
                      <a:pt x="37571" y="43"/>
                      <a:pt x="35925" y="2"/>
                    </a:cubicBezTo>
                    <a:cubicBezTo>
                      <a:pt x="35881" y="1"/>
                      <a:pt x="35829" y="0"/>
                      <a:pt x="35770" y="0"/>
                    </a:cubicBezTo>
                    <a:close/>
                  </a:path>
                </a:pathLst>
              </a:custGeom>
              <a:solidFill>
                <a:srgbClr val="25A0A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6" name="AutoShape 4">
                <a:extLst>
                  <a:ext uri="{FF2B5EF4-FFF2-40B4-BE49-F238E27FC236}">
                    <a16:creationId xmlns="" xmlns:a16="http://schemas.microsoft.com/office/drawing/2014/main" id="{34856570-F725-D762-F4A4-3631D9E95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2" y="519"/>
                <a:ext cx="2340" cy="1543"/>
              </a:xfrm>
              <a:custGeom>
                <a:avLst/>
                <a:gdLst>
                  <a:gd name="G0" fmla="+- 10328 0 0"/>
                  <a:gd name="G1" fmla="+- 6820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35122" y="602"/>
                    </a:moveTo>
                    <a:cubicBezTo>
                      <a:pt x="36655" y="602"/>
                      <a:pt x="38189" y="627"/>
                      <a:pt x="39726" y="685"/>
                    </a:cubicBezTo>
                    <a:cubicBezTo>
                      <a:pt x="41880" y="774"/>
                      <a:pt x="44007" y="801"/>
                      <a:pt x="46142" y="801"/>
                    </a:cubicBezTo>
                    <a:cubicBezTo>
                      <a:pt x="46676" y="801"/>
                      <a:pt x="47211" y="799"/>
                      <a:pt x="47747" y="797"/>
                    </a:cubicBezTo>
                    <a:cubicBezTo>
                      <a:pt x="47948" y="792"/>
                      <a:pt x="48149" y="790"/>
                      <a:pt x="48350" y="790"/>
                    </a:cubicBezTo>
                    <a:cubicBezTo>
                      <a:pt x="49492" y="790"/>
                      <a:pt x="50613" y="855"/>
                      <a:pt x="51764" y="950"/>
                    </a:cubicBezTo>
                    <a:cubicBezTo>
                      <a:pt x="52503" y="1006"/>
                      <a:pt x="53256" y="1076"/>
                      <a:pt x="54009" y="1145"/>
                    </a:cubicBezTo>
                    <a:cubicBezTo>
                      <a:pt x="54372" y="1173"/>
                      <a:pt x="54763" y="1215"/>
                      <a:pt x="55125" y="1229"/>
                    </a:cubicBezTo>
                    <a:cubicBezTo>
                      <a:pt x="55160" y="1230"/>
                      <a:pt x="55199" y="1231"/>
                      <a:pt x="55242" y="1231"/>
                    </a:cubicBezTo>
                    <a:cubicBezTo>
                      <a:pt x="55383" y="1231"/>
                      <a:pt x="55565" y="1225"/>
                      <a:pt x="55751" y="1225"/>
                    </a:cubicBezTo>
                    <a:cubicBezTo>
                      <a:pt x="56056" y="1225"/>
                      <a:pt x="56371" y="1241"/>
                      <a:pt x="56534" y="1327"/>
                    </a:cubicBezTo>
                    <a:cubicBezTo>
                      <a:pt x="57064" y="1606"/>
                      <a:pt x="56980" y="2847"/>
                      <a:pt x="56994" y="3279"/>
                    </a:cubicBezTo>
                    <a:cubicBezTo>
                      <a:pt x="56994" y="4116"/>
                      <a:pt x="57008" y="4939"/>
                      <a:pt x="57022" y="5776"/>
                    </a:cubicBezTo>
                    <a:cubicBezTo>
                      <a:pt x="57036" y="7366"/>
                      <a:pt x="57078" y="8957"/>
                      <a:pt x="57120" y="10533"/>
                    </a:cubicBezTo>
                    <a:cubicBezTo>
                      <a:pt x="57190" y="13783"/>
                      <a:pt x="57246" y="17019"/>
                      <a:pt x="57343" y="20269"/>
                    </a:cubicBezTo>
                    <a:cubicBezTo>
                      <a:pt x="57522" y="27439"/>
                      <a:pt x="57728" y="34608"/>
                      <a:pt x="57787" y="41792"/>
                    </a:cubicBezTo>
                    <a:cubicBezTo>
                      <a:pt x="42918" y="42486"/>
                      <a:pt x="28022" y="42296"/>
                      <a:pt x="13140" y="42698"/>
                    </a:cubicBezTo>
                    <a:cubicBezTo>
                      <a:pt x="8992" y="42823"/>
                      <a:pt x="4857" y="43002"/>
                      <a:pt x="709" y="43236"/>
                    </a:cubicBezTo>
                    <a:cubicBezTo>
                      <a:pt x="534" y="29454"/>
                      <a:pt x="726" y="15671"/>
                      <a:pt x="1272" y="1903"/>
                    </a:cubicBezTo>
                    <a:cubicBezTo>
                      <a:pt x="7832" y="1671"/>
                      <a:pt x="14405" y="1516"/>
                      <a:pt x="20951" y="1117"/>
                    </a:cubicBezTo>
                    <a:cubicBezTo>
                      <a:pt x="25681" y="844"/>
                      <a:pt x="30394" y="602"/>
                      <a:pt x="35122" y="602"/>
                    </a:cubicBezTo>
                    <a:close/>
                    <a:moveTo>
                      <a:pt x="34303" y="1"/>
                    </a:moveTo>
                    <a:cubicBezTo>
                      <a:pt x="34214" y="1"/>
                      <a:pt x="34124" y="1"/>
                      <a:pt x="34035" y="2"/>
                    </a:cubicBezTo>
                    <a:cubicBezTo>
                      <a:pt x="30855" y="2"/>
                      <a:pt x="27661" y="141"/>
                      <a:pt x="24494" y="336"/>
                    </a:cubicBezTo>
                    <a:cubicBezTo>
                      <a:pt x="16683" y="783"/>
                      <a:pt x="8858" y="1062"/>
                      <a:pt x="1047" y="1327"/>
                    </a:cubicBezTo>
                    <a:cubicBezTo>
                      <a:pt x="879" y="1327"/>
                      <a:pt x="740" y="1466"/>
                      <a:pt x="740" y="1620"/>
                    </a:cubicBezTo>
                    <a:cubicBezTo>
                      <a:pt x="182" y="15554"/>
                      <a:pt x="0" y="29517"/>
                      <a:pt x="168" y="43451"/>
                    </a:cubicBezTo>
                    <a:cubicBezTo>
                      <a:pt x="144" y="43599"/>
                      <a:pt x="238" y="43684"/>
                      <a:pt x="354" y="43706"/>
                    </a:cubicBezTo>
                    <a:cubicBezTo>
                      <a:pt x="396" y="43785"/>
                      <a:pt x="474" y="43842"/>
                      <a:pt x="587" y="43842"/>
                    </a:cubicBezTo>
                    <a:cubicBezTo>
                      <a:pt x="592" y="43842"/>
                      <a:pt x="596" y="43842"/>
                      <a:pt x="600" y="43842"/>
                    </a:cubicBezTo>
                    <a:cubicBezTo>
                      <a:pt x="15567" y="42935"/>
                      <a:pt x="30576" y="43103"/>
                      <a:pt x="45557" y="42796"/>
                    </a:cubicBezTo>
                    <a:cubicBezTo>
                      <a:pt x="49741" y="42698"/>
                      <a:pt x="53926" y="42559"/>
                      <a:pt x="58096" y="42377"/>
                    </a:cubicBezTo>
                    <a:cubicBezTo>
                      <a:pt x="58250" y="42377"/>
                      <a:pt x="58389" y="42252"/>
                      <a:pt x="58389" y="42071"/>
                    </a:cubicBezTo>
                    <a:cubicBezTo>
                      <a:pt x="58334" y="35347"/>
                      <a:pt x="58166" y="28610"/>
                      <a:pt x="57985" y="21901"/>
                    </a:cubicBezTo>
                    <a:cubicBezTo>
                      <a:pt x="57901" y="18539"/>
                      <a:pt x="57817" y="15192"/>
                      <a:pt x="57748" y="11830"/>
                    </a:cubicBezTo>
                    <a:cubicBezTo>
                      <a:pt x="57678" y="8622"/>
                      <a:pt x="57720" y="5386"/>
                      <a:pt x="57552" y="2205"/>
                    </a:cubicBezTo>
                    <a:cubicBezTo>
                      <a:pt x="57497" y="1229"/>
                      <a:pt x="57497" y="825"/>
                      <a:pt x="56423" y="755"/>
                    </a:cubicBezTo>
                    <a:cubicBezTo>
                      <a:pt x="54763" y="643"/>
                      <a:pt x="53117" y="490"/>
                      <a:pt x="51471" y="350"/>
                    </a:cubicBezTo>
                    <a:cubicBezTo>
                      <a:pt x="50291" y="259"/>
                      <a:pt x="49116" y="234"/>
                      <a:pt x="47942" y="234"/>
                    </a:cubicBezTo>
                    <a:cubicBezTo>
                      <a:pt x="46570" y="234"/>
                      <a:pt x="45199" y="268"/>
                      <a:pt x="43822" y="268"/>
                    </a:cubicBezTo>
                    <a:cubicBezTo>
                      <a:pt x="43689" y="268"/>
                      <a:pt x="43556" y="267"/>
                      <a:pt x="43422" y="267"/>
                    </a:cubicBezTo>
                    <a:cubicBezTo>
                      <a:pt x="40373" y="226"/>
                      <a:pt x="37351" y="1"/>
                      <a:pt x="343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" name="AutoShape 5">
                <a:extLst>
                  <a:ext uri="{FF2B5EF4-FFF2-40B4-BE49-F238E27FC236}">
                    <a16:creationId xmlns="" xmlns:a16="http://schemas.microsoft.com/office/drawing/2014/main" id="{9EB2BD61-546A-9B94-6F03-E920FCA3E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6" y="586"/>
                <a:ext cx="2381" cy="1547"/>
              </a:xfrm>
              <a:custGeom>
                <a:avLst/>
                <a:gdLst>
                  <a:gd name="G0" fmla="+- 10510 0 0"/>
                  <a:gd name="G1" fmla="+- 6837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56133" y="0"/>
                    </a:moveTo>
                    <a:cubicBezTo>
                      <a:pt x="55797" y="0"/>
                      <a:pt x="55642" y="521"/>
                      <a:pt x="56018" y="588"/>
                    </a:cubicBezTo>
                    <a:cubicBezTo>
                      <a:pt x="56509" y="662"/>
                      <a:pt x="56988" y="736"/>
                      <a:pt x="57476" y="809"/>
                    </a:cubicBezTo>
                    <a:cubicBezTo>
                      <a:pt x="57824" y="12401"/>
                      <a:pt x="58252" y="23965"/>
                      <a:pt x="58487" y="35544"/>
                    </a:cubicBezTo>
                    <a:cubicBezTo>
                      <a:pt x="58541" y="37756"/>
                      <a:pt x="58530" y="39943"/>
                      <a:pt x="58781" y="42153"/>
                    </a:cubicBezTo>
                    <a:cubicBezTo>
                      <a:pt x="58710" y="42162"/>
                      <a:pt x="58637" y="42166"/>
                      <a:pt x="58562" y="42166"/>
                    </a:cubicBezTo>
                    <a:cubicBezTo>
                      <a:pt x="58218" y="42166"/>
                      <a:pt x="57847" y="42086"/>
                      <a:pt x="57552" y="42058"/>
                    </a:cubicBezTo>
                    <a:cubicBezTo>
                      <a:pt x="56716" y="41988"/>
                      <a:pt x="55865" y="42016"/>
                      <a:pt x="55000" y="41988"/>
                    </a:cubicBezTo>
                    <a:cubicBezTo>
                      <a:pt x="53856" y="41972"/>
                      <a:pt x="52712" y="41965"/>
                      <a:pt x="51568" y="41965"/>
                    </a:cubicBezTo>
                    <a:cubicBezTo>
                      <a:pt x="50759" y="41965"/>
                      <a:pt x="49950" y="41968"/>
                      <a:pt x="49141" y="41974"/>
                    </a:cubicBezTo>
                    <a:cubicBezTo>
                      <a:pt x="45166" y="42030"/>
                      <a:pt x="41233" y="42295"/>
                      <a:pt x="37257" y="42462"/>
                    </a:cubicBezTo>
                    <a:cubicBezTo>
                      <a:pt x="35961" y="42522"/>
                      <a:pt x="34664" y="42539"/>
                      <a:pt x="33367" y="42539"/>
                    </a:cubicBezTo>
                    <a:cubicBezTo>
                      <a:pt x="31538" y="42539"/>
                      <a:pt x="29709" y="42505"/>
                      <a:pt x="27877" y="42505"/>
                    </a:cubicBezTo>
                    <a:cubicBezTo>
                      <a:pt x="27052" y="42505"/>
                      <a:pt x="26227" y="42512"/>
                      <a:pt x="25401" y="42532"/>
                    </a:cubicBezTo>
                    <a:cubicBezTo>
                      <a:pt x="21481" y="42616"/>
                      <a:pt x="17548" y="42825"/>
                      <a:pt x="13614" y="43020"/>
                    </a:cubicBezTo>
                    <a:cubicBezTo>
                      <a:pt x="9278" y="43224"/>
                      <a:pt x="4941" y="43415"/>
                      <a:pt x="617" y="43424"/>
                    </a:cubicBezTo>
                    <a:cubicBezTo>
                      <a:pt x="703" y="42914"/>
                      <a:pt x="800" y="42397"/>
                      <a:pt x="879" y="41890"/>
                    </a:cubicBezTo>
                    <a:cubicBezTo>
                      <a:pt x="947" y="41627"/>
                      <a:pt x="762" y="41467"/>
                      <a:pt x="594" y="41467"/>
                    </a:cubicBezTo>
                    <a:cubicBezTo>
                      <a:pt x="486" y="41467"/>
                      <a:pt x="385" y="41534"/>
                      <a:pt x="363" y="41681"/>
                    </a:cubicBezTo>
                    <a:cubicBezTo>
                      <a:pt x="252" y="42309"/>
                      <a:pt x="140" y="42950"/>
                      <a:pt x="28" y="43578"/>
                    </a:cubicBezTo>
                    <a:cubicBezTo>
                      <a:pt x="0" y="43773"/>
                      <a:pt x="112" y="43955"/>
                      <a:pt x="307" y="43955"/>
                    </a:cubicBezTo>
                    <a:cubicBezTo>
                      <a:pt x="8300" y="43927"/>
                      <a:pt x="16251" y="43327"/>
                      <a:pt x="24229" y="43090"/>
                    </a:cubicBezTo>
                    <a:cubicBezTo>
                      <a:pt x="25440" y="43056"/>
                      <a:pt x="26649" y="43047"/>
                      <a:pt x="27857" y="43047"/>
                    </a:cubicBezTo>
                    <a:cubicBezTo>
                      <a:pt x="29450" y="43047"/>
                      <a:pt x="31040" y="43063"/>
                      <a:pt x="32629" y="43063"/>
                    </a:cubicBezTo>
                    <a:cubicBezTo>
                      <a:pt x="33834" y="43063"/>
                      <a:pt x="35037" y="43054"/>
                      <a:pt x="36239" y="43020"/>
                    </a:cubicBezTo>
                    <a:cubicBezTo>
                      <a:pt x="40200" y="42936"/>
                      <a:pt x="44162" y="42588"/>
                      <a:pt x="48137" y="42518"/>
                    </a:cubicBezTo>
                    <a:cubicBezTo>
                      <a:pt x="49253" y="42497"/>
                      <a:pt x="50372" y="42487"/>
                      <a:pt x="51492" y="42487"/>
                    </a:cubicBezTo>
                    <a:cubicBezTo>
                      <a:pt x="52611" y="42487"/>
                      <a:pt x="53731" y="42497"/>
                      <a:pt x="54846" y="42518"/>
                    </a:cubicBezTo>
                    <a:cubicBezTo>
                      <a:pt x="55767" y="42532"/>
                      <a:pt x="56716" y="42518"/>
                      <a:pt x="57636" y="42602"/>
                    </a:cubicBezTo>
                    <a:cubicBezTo>
                      <a:pt x="57950" y="42629"/>
                      <a:pt x="58311" y="42696"/>
                      <a:pt x="58650" y="42696"/>
                    </a:cubicBezTo>
                    <a:cubicBezTo>
                      <a:pt x="58839" y="42696"/>
                      <a:pt x="59020" y="42675"/>
                      <a:pt x="59184" y="42616"/>
                    </a:cubicBezTo>
                    <a:cubicBezTo>
                      <a:pt x="59296" y="42588"/>
                      <a:pt x="59422" y="42462"/>
                      <a:pt x="59394" y="42337"/>
                    </a:cubicBezTo>
                    <a:cubicBezTo>
                      <a:pt x="59171" y="40481"/>
                      <a:pt x="59143" y="38612"/>
                      <a:pt x="59101" y="36729"/>
                    </a:cubicBezTo>
                    <a:cubicBezTo>
                      <a:pt x="59045" y="33828"/>
                      <a:pt x="58975" y="30955"/>
                      <a:pt x="58892" y="28067"/>
                    </a:cubicBezTo>
                    <a:cubicBezTo>
                      <a:pt x="58738" y="22237"/>
                      <a:pt x="58543" y="16434"/>
                      <a:pt x="58348" y="10604"/>
                    </a:cubicBezTo>
                    <a:cubicBezTo>
                      <a:pt x="58250" y="7256"/>
                      <a:pt x="58138" y="3894"/>
                      <a:pt x="58041" y="547"/>
                    </a:cubicBezTo>
                    <a:cubicBezTo>
                      <a:pt x="58041" y="421"/>
                      <a:pt x="57957" y="282"/>
                      <a:pt x="57831" y="268"/>
                    </a:cubicBezTo>
                    <a:cubicBezTo>
                      <a:pt x="57273" y="184"/>
                      <a:pt x="56730" y="100"/>
                      <a:pt x="56172" y="3"/>
                    </a:cubicBezTo>
                    <a:cubicBezTo>
                      <a:pt x="56158" y="1"/>
                      <a:pt x="56146" y="0"/>
                      <a:pt x="56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198" name="Group 6">
              <a:extLst>
                <a:ext uri="{FF2B5EF4-FFF2-40B4-BE49-F238E27FC236}">
                  <a16:creationId xmlns="" xmlns:a16="http://schemas.microsoft.com/office/drawing/2014/main" id="{871D872E-E5FD-4F50-2B3B-74B5801B3E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65" y="343"/>
              <a:ext cx="2112" cy="533"/>
              <a:chOff x="1765" y="343"/>
              <a:chExt cx="2112" cy="533"/>
            </a:xfrm>
          </p:grpSpPr>
          <p:grpSp>
            <p:nvGrpSpPr>
              <p:cNvPr id="8199" name="Group 7">
                <a:extLst>
                  <a:ext uri="{FF2B5EF4-FFF2-40B4-BE49-F238E27FC236}">
                    <a16:creationId xmlns="" xmlns:a16="http://schemas.microsoft.com/office/drawing/2014/main" id="{24576CFA-EA3A-C280-EDA0-A14498DA35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65" y="626"/>
                <a:ext cx="607" cy="59"/>
                <a:chOff x="1765" y="626"/>
                <a:chExt cx="607" cy="59"/>
              </a:xfrm>
            </p:grpSpPr>
            <p:sp>
              <p:nvSpPr>
                <p:cNvPr id="8200" name="AutoShape 8">
                  <a:extLst>
                    <a:ext uri="{FF2B5EF4-FFF2-40B4-BE49-F238E27FC236}">
                      <a16:creationId xmlns="" xmlns:a16="http://schemas.microsoft.com/office/drawing/2014/main" id="{016B9023-09AB-F225-4EFD-4B2AD7303E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5" y="627"/>
                  <a:ext cx="75" cy="50"/>
                </a:xfrm>
                <a:custGeom>
                  <a:avLst/>
                  <a:gdLst>
                    <a:gd name="G0" fmla="+- 343 0 0"/>
                    <a:gd name="G1" fmla="+- 231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01" name="AutoShape 9">
                  <a:extLst>
                    <a:ext uri="{FF2B5EF4-FFF2-40B4-BE49-F238E27FC236}">
                      <a16:creationId xmlns="" xmlns:a16="http://schemas.microsoft.com/office/drawing/2014/main" id="{CE8AB79A-1A6E-5A54-0280-A71B525C29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70" y="626"/>
                  <a:ext cx="67" cy="51"/>
                </a:xfrm>
                <a:custGeom>
                  <a:avLst/>
                  <a:gdLst>
                    <a:gd name="G0" fmla="+- 309 0 0"/>
                    <a:gd name="G1" fmla="+- 235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02" name="AutoShape 10">
                  <a:extLst>
                    <a:ext uri="{FF2B5EF4-FFF2-40B4-BE49-F238E27FC236}">
                      <a16:creationId xmlns="" xmlns:a16="http://schemas.microsoft.com/office/drawing/2014/main" id="{C0044CFA-B635-682F-7486-75CFFBBF69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6" y="627"/>
                  <a:ext cx="72" cy="53"/>
                </a:xfrm>
                <a:custGeom>
                  <a:avLst/>
                  <a:gdLst>
                    <a:gd name="G0" fmla="+- 331 0 0"/>
                    <a:gd name="G1" fmla="+- 245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03" name="AutoShape 11">
                  <a:extLst>
                    <a:ext uri="{FF2B5EF4-FFF2-40B4-BE49-F238E27FC236}">
                      <a16:creationId xmlns="" xmlns:a16="http://schemas.microsoft.com/office/drawing/2014/main" id="{64C35C32-1C73-E74A-2AD3-13037DB4F1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0" y="634"/>
                  <a:ext cx="74" cy="50"/>
                </a:xfrm>
                <a:custGeom>
                  <a:avLst/>
                  <a:gdLst>
                    <a:gd name="G0" fmla="+- 342 0 0"/>
                    <a:gd name="G1" fmla="+- 232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04" name="AutoShape 12">
                  <a:extLst>
                    <a:ext uri="{FF2B5EF4-FFF2-40B4-BE49-F238E27FC236}">
                      <a16:creationId xmlns="" xmlns:a16="http://schemas.microsoft.com/office/drawing/2014/main" id="{B133CF47-4CA7-7B6B-4573-7A04CEB3F7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2" y="633"/>
                  <a:ext cx="67" cy="51"/>
                </a:xfrm>
                <a:custGeom>
                  <a:avLst/>
                  <a:gdLst>
                    <a:gd name="G0" fmla="+- 310 0 0"/>
                    <a:gd name="G1" fmla="+- 235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05" name="AutoShape 13">
                  <a:extLst>
                    <a:ext uri="{FF2B5EF4-FFF2-40B4-BE49-F238E27FC236}">
                      <a16:creationId xmlns="" xmlns:a16="http://schemas.microsoft.com/office/drawing/2014/main" id="{37B037E9-A71B-6F12-93B8-6139CB7FA0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0" y="632"/>
                  <a:ext cx="72" cy="53"/>
                </a:xfrm>
                <a:custGeom>
                  <a:avLst/>
                  <a:gdLst>
                    <a:gd name="G0" fmla="+- 331 0 0"/>
                    <a:gd name="G1" fmla="+- 245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06" name="Group 14">
                <a:extLst>
                  <a:ext uri="{FF2B5EF4-FFF2-40B4-BE49-F238E27FC236}">
                    <a16:creationId xmlns="" xmlns:a16="http://schemas.microsoft.com/office/drawing/2014/main" id="{DFB505A0-5781-F61E-237D-071B953C48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12" y="637"/>
                <a:ext cx="607" cy="59"/>
                <a:chOff x="2412" y="637"/>
                <a:chExt cx="607" cy="59"/>
              </a:xfrm>
            </p:grpSpPr>
            <p:sp>
              <p:nvSpPr>
                <p:cNvPr id="8207" name="AutoShape 15">
                  <a:extLst>
                    <a:ext uri="{FF2B5EF4-FFF2-40B4-BE49-F238E27FC236}">
                      <a16:creationId xmlns="" xmlns:a16="http://schemas.microsoft.com/office/drawing/2014/main" id="{29BB0CE8-31CD-090F-318D-32A06AB418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2" y="638"/>
                  <a:ext cx="75" cy="49"/>
                </a:xfrm>
                <a:custGeom>
                  <a:avLst/>
                  <a:gdLst>
                    <a:gd name="G0" fmla="+- 343 0 0"/>
                    <a:gd name="G1" fmla="+- 231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08" name="AutoShape 16">
                  <a:extLst>
                    <a:ext uri="{FF2B5EF4-FFF2-40B4-BE49-F238E27FC236}">
                      <a16:creationId xmlns="" xmlns:a16="http://schemas.microsoft.com/office/drawing/2014/main" id="{EA492BCB-3D26-C668-8D64-15428729CF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17" y="637"/>
                  <a:ext cx="67" cy="50"/>
                </a:xfrm>
                <a:custGeom>
                  <a:avLst/>
                  <a:gdLst>
                    <a:gd name="G0" fmla="+- 309 0 0"/>
                    <a:gd name="G1" fmla="+- 235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09" name="AutoShape 17">
                  <a:extLst>
                    <a:ext uri="{FF2B5EF4-FFF2-40B4-BE49-F238E27FC236}">
                      <a16:creationId xmlns="" xmlns:a16="http://schemas.microsoft.com/office/drawing/2014/main" id="{41C289D3-AD32-3AB5-6B72-E2467FFBD7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23" y="639"/>
                  <a:ext cx="72" cy="52"/>
                </a:xfrm>
                <a:custGeom>
                  <a:avLst/>
                  <a:gdLst>
                    <a:gd name="G0" fmla="+- 331 0 0"/>
                    <a:gd name="G1" fmla="+- 245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0" name="AutoShape 18">
                  <a:extLst>
                    <a:ext uri="{FF2B5EF4-FFF2-40B4-BE49-F238E27FC236}">
                      <a16:creationId xmlns="" xmlns:a16="http://schemas.microsoft.com/office/drawing/2014/main" id="{56C38545-216C-E248-28C7-04C28B99EF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26" y="645"/>
                  <a:ext cx="74" cy="49"/>
                </a:xfrm>
                <a:custGeom>
                  <a:avLst/>
                  <a:gdLst>
                    <a:gd name="G0" fmla="+- 342 0 0"/>
                    <a:gd name="G1" fmla="+- 232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1" name="AutoShape 19">
                  <a:extLst>
                    <a:ext uri="{FF2B5EF4-FFF2-40B4-BE49-F238E27FC236}">
                      <a16:creationId xmlns="" xmlns:a16="http://schemas.microsoft.com/office/drawing/2014/main" id="{57E0238F-6823-95EC-040C-8684C3F330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8" y="645"/>
                  <a:ext cx="67" cy="50"/>
                </a:xfrm>
                <a:custGeom>
                  <a:avLst/>
                  <a:gdLst>
                    <a:gd name="G0" fmla="+- 310 0 0"/>
                    <a:gd name="G1" fmla="+- 235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2" name="AutoShape 20">
                  <a:extLst>
                    <a:ext uri="{FF2B5EF4-FFF2-40B4-BE49-F238E27FC236}">
                      <a16:creationId xmlns="" xmlns:a16="http://schemas.microsoft.com/office/drawing/2014/main" id="{B6DF96BE-A62D-96AE-A9D2-8E43B1E71B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7" y="644"/>
                  <a:ext cx="72" cy="52"/>
                </a:xfrm>
                <a:custGeom>
                  <a:avLst/>
                  <a:gdLst>
                    <a:gd name="G0" fmla="+- 331 0 0"/>
                    <a:gd name="G1" fmla="+- 245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13" name="Group 21">
                <a:extLst>
                  <a:ext uri="{FF2B5EF4-FFF2-40B4-BE49-F238E27FC236}">
                    <a16:creationId xmlns="" xmlns:a16="http://schemas.microsoft.com/office/drawing/2014/main" id="{F8544B6E-2573-8D2A-0C76-00820EA11D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59" y="637"/>
                <a:ext cx="494" cy="57"/>
                <a:chOff x="3059" y="637"/>
                <a:chExt cx="494" cy="57"/>
              </a:xfrm>
            </p:grpSpPr>
            <p:sp>
              <p:nvSpPr>
                <p:cNvPr id="8214" name="AutoShape 22">
                  <a:extLst>
                    <a:ext uri="{FF2B5EF4-FFF2-40B4-BE49-F238E27FC236}">
                      <a16:creationId xmlns="" xmlns:a16="http://schemas.microsoft.com/office/drawing/2014/main" id="{6CF0B41F-AABB-65E3-7157-03465CFEA5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59" y="638"/>
                  <a:ext cx="75" cy="48"/>
                </a:xfrm>
                <a:custGeom>
                  <a:avLst/>
                  <a:gdLst>
                    <a:gd name="G0" fmla="+- 343 0 0"/>
                    <a:gd name="G1" fmla="+- 231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5" name="AutoShape 23">
                  <a:extLst>
                    <a:ext uri="{FF2B5EF4-FFF2-40B4-BE49-F238E27FC236}">
                      <a16:creationId xmlns="" xmlns:a16="http://schemas.microsoft.com/office/drawing/2014/main" id="{501DA946-2995-6C87-1EE5-79283BF56B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4" y="637"/>
                  <a:ext cx="67" cy="49"/>
                </a:xfrm>
                <a:custGeom>
                  <a:avLst/>
                  <a:gdLst>
                    <a:gd name="G0" fmla="+- 309 0 0"/>
                    <a:gd name="G1" fmla="+- 235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6" name="AutoShape 24">
                  <a:extLst>
                    <a:ext uri="{FF2B5EF4-FFF2-40B4-BE49-F238E27FC236}">
                      <a16:creationId xmlns="" xmlns:a16="http://schemas.microsoft.com/office/drawing/2014/main" id="{76F46734-1A79-AD84-F7D7-B47F37FB0C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1" y="639"/>
                  <a:ext cx="72" cy="51"/>
                </a:xfrm>
                <a:custGeom>
                  <a:avLst/>
                  <a:gdLst>
                    <a:gd name="G0" fmla="+- 331 0 0"/>
                    <a:gd name="G1" fmla="+- 245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7" name="AutoShape 25">
                  <a:extLst>
                    <a:ext uri="{FF2B5EF4-FFF2-40B4-BE49-F238E27FC236}">
                      <a16:creationId xmlns="" xmlns:a16="http://schemas.microsoft.com/office/drawing/2014/main" id="{FBB1CD81-D961-B41F-3013-B685A0F9DA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4" y="645"/>
                  <a:ext cx="74" cy="48"/>
                </a:xfrm>
                <a:custGeom>
                  <a:avLst/>
                  <a:gdLst>
                    <a:gd name="G0" fmla="+- 342 0 0"/>
                    <a:gd name="G1" fmla="+- 232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8" name="AutoShape 26">
                  <a:extLst>
                    <a:ext uri="{FF2B5EF4-FFF2-40B4-BE49-F238E27FC236}">
                      <a16:creationId xmlns="" xmlns:a16="http://schemas.microsoft.com/office/drawing/2014/main" id="{A443A229-5500-F879-D68B-9F1851A898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6" y="645"/>
                  <a:ext cx="67" cy="49"/>
                </a:xfrm>
                <a:custGeom>
                  <a:avLst/>
                  <a:gdLst>
                    <a:gd name="G0" fmla="+- 310 0 0"/>
                    <a:gd name="G1" fmla="+- 235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19" name="Group 27">
                <a:extLst>
                  <a:ext uri="{FF2B5EF4-FFF2-40B4-BE49-F238E27FC236}">
                    <a16:creationId xmlns="" xmlns:a16="http://schemas.microsoft.com/office/drawing/2014/main" id="{1A767872-EFB0-DF3F-E9AB-5D600DE030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94" y="638"/>
                <a:ext cx="283" cy="54"/>
                <a:chOff x="3594" y="638"/>
                <a:chExt cx="283" cy="54"/>
              </a:xfrm>
            </p:grpSpPr>
            <p:sp>
              <p:nvSpPr>
                <p:cNvPr id="8220" name="AutoShape 28">
                  <a:extLst>
                    <a:ext uri="{FF2B5EF4-FFF2-40B4-BE49-F238E27FC236}">
                      <a16:creationId xmlns="" xmlns:a16="http://schemas.microsoft.com/office/drawing/2014/main" id="{22092B91-B0C3-C69B-5D61-782472A303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4" y="639"/>
                  <a:ext cx="75" cy="49"/>
                </a:xfrm>
                <a:custGeom>
                  <a:avLst/>
                  <a:gdLst>
                    <a:gd name="G0" fmla="+- 343 0 0"/>
                    <a:gd name="G1" fmla="+- 231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1" name="AutoShape 29">
                  <a:extLst>
                    <a:ext uri="{FF2B5EF4-FFF2-40B4-BE49-F238E27FC236}">
                      <a16:creationId xmlns="" xmlns:a16="http://schemas.microsoft.com/office/drawing/2014/main" id="{3995265A-DC54-B60F-6AE2-A5150F9158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8" y="638"/>
                  <a:ext cx="67" cy="50"/>
                </a:xfrm>
                <a:custGeom>
                  <a:avLst/>
                  <a:gdLst>
                    <a:gd name="G0" fmla="+- 309 0 0"/>
                    <a:gd name="G1" fmla="+- 235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2" name="AutoShape 30">
                  <a:extLst>
                    <a:ext uri="{FF2B5EF4-FFF2-40B4-BE49-F238E27FC236}">
                      <a16:creationId xmlns="" xmlns:a16="http://schemas.microsoft.com/office/drawing/2014/main" id="{B8729AA0-D578-CD83-FF83-761930D443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5" y="640"/>
                  <a:ext cx="72" cy="52"/>
                </a:xfrm>
                <a:custGeom>
                  <a:avLst/>
                  <a:gdLst>
                    <a:gd name="G0" fmla="+- 331 0 0"/>
                    <a:gd name="G1" fmla="+- 245 0 0"/>
                  </a:gdLst>
                  <a:ahLst/>
                  <a:cxnLst>
                    <a:cxn ang="0">
                      <a:pos x="r" y="vc"/>
                    </a:cxn>
                    <a:cxn ang="5400000">
                      <a:pos x="hc" y="b"/>
                    </a:cxn>
                    <a:cxn ang="10800000">
                      <a:pos x="l" y="vc"/>
                    </a:cxn>
                    <a:cxn ang="16200000">
                      <a:pos x="hc" y="t"/>
                    </a:cxn>
                  </a:cxnLst>
                  <a:rect l="0" t="0" r="0" b="0"/>
                  <a:pathLst>
                    <a:path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rgbClr val="BBDCD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223" name="AutoShape 31">
                <a:extLst>
                  <a:ext uri="{FF2B5EF4-FFF2-40B4-BE49-F238E27FC236}">
                    <a16:creationId xmlns="" xmlns:a16="http://schemas.microsoft.com/office/drawing/2014/main" id="{5CEC777C-A9B2-E2A0-E1A7-CDA06C1BD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9" y="343"/>
                <a:ext cx="418" cy="533"/>
              </a:xfrm>
              <a:custGeom>
                <a:avLst/>
                <a:gdLst>
                  <a:gd name="G0" fmla="+- 1856 0 0"/>
                  <a:gd name="G1" fmla="+- 2366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7210" y="394"/>
                    </a:moveTo>
                    <a:cubicBezTo>
                      <a:pt x="7924" y="394"/>
                      <a:pt x="8677" y="836"/>
                      <a:pt x="9109" y="1201"/>
                    </a:cubicBezTo>
                    <a:cubicBezTo>
                      <a:pt x="9611" y="1620"/>
                      <a:pt x="9736" y="2066"/>
                      <a:pt x="9625" y="2624"/>
                    </a:cubicBezTo>
                    <a:cubicBezTo>
                      <a:pt x="9736" y="1829"/>
                      <a:pt x="9346" y="1480"/>
                      <a:pt x="8844" y="1131"/>
                    </a:cubicBezTo>
                    <a:cubicBezTo>
                      <a:pt x="8286" y="741"/>
                      <a:pt x="7742" y="532"/>
                      <a:pt x="7239" y="532"/>
                    </a:cubicBezTo>
                    <a:cubicBezTo>
                      <a:pt x="6947" y="532"/>
                      <a:pt x="6668" y="601"/>
                      <a:pt x="6403" y="741"/>
                    </a:cubicBezTo>
                    <a:cubicBezTo>
                      <a:pt x="6040" y="950"/>
                      <a:pt x="5691" y="1355"/>
                      <a:pt x="5370" y="1815"/>
                    </a:cubicBezTo>
                    <a:cubicBezTo>
                      <a:pt x="5635" y="1410"/>
                      <a:pt x="5928" y="1048"/>
                      <a:pt x="6235" y="769"/>
                    </a:cubicBezTo>
                    <a:cubicBezTo>
                      <a:pt x="6523" y="499"/>
                      <a:pt x="6862" y="394"/>
                      <a:pt x="7210" y="394"/>
                    </a:cubicBezTo>
                    <a:close/>
                    <a:moveTo>
                      <a:pt x="4115" y="7199"/>
                    </a:moveTo>
                    <a:lnTo>
                      <a:pt x="4115" y="7199"/>
                    </a:lnTo>
                    <a:cubicBezTo>
                      <a:pt x="3724" y="7897"/>
                      <a:pt x="3404" y="8580"/>
                      <a:pt x="3139" y="9277"/>
                    </a:cubicBezTo>
                    <a:lnTo>
                      <a:pt x="3125" y="9319"/>
                    </a:lnTo>
                    <a:cubicBezTo>
                      <a:pt x="2832" y="10114"/>
                      <a:pt x="2525" y="10882"/>
                      <a:pt x="3153" y="11621"/>
                    </a:cubicBezTo>
                    <a:cubicBezTo>
                      <a:pt x="3369" y="11862"/>
                      <a:pt x="3909" y="12176"/>
                      <a:pt x="4322" y="12176"/>
                    </a:cubicBezTo>
                    <a:cubicBezTo>
                      <a:pt x="4387" y="12176"/>
                      <a:pt x="4449" y="12168"/>
                      <a:pt x="4506" y="12151"/>
                    </a:cubicBezTo>
                    <a:cubicBezTo>
                      <a:pt x="4924" y="12025"/>
                      <a:pt x="5273" y="11732"/>
                      <a:pt x="5552" y="11370"/>
                    </a:cubicBezTo>
                    <a:cubicBezTo>
                      <a:pt x="5259" y="11872"/>
                      <a:pt x="5008" y="12207"/>
                      <a:pt x="4575" y="12249"/>
                    </a:cubicBezTo>
                    <a:cubicBezTo>
                      <a:pt x="4534" y="12254"/>
                      <a:pt x="4491" y="12256"/>
                      <a:pt x="4447" y="12256"/>
                    </a:cubicBezTo>
                    <a:cubicBezTo>
                      <a:pt x="3900" y="12256"/>
                      <a:pt x="3185" y="11872"/>
                      <a:pt x="2901" y="11523"/>
                    </a:cubicBezTo>
                    <a:cubicBezTo>
                      <a:pt x="2232" y="10686"/>
                      <a:pt x="3334" y="8552"/>
                      <a:pt x="4115" y="7199"/>
                    </a:cubicBezTo>
                    <a:close/>
                    <a:moveTo>
                      <a:pt x="2343" y="7157"/>
                    </a:moveTo>
                    <a:lnTo>
                      <a:pt x="2343" y="7157"/>
                    </a:lnTo>
                    <a:cubicBezTo>
                      <a:pt x="2148" y="7562"/>
                      <a:pt x="1953" y="7966"/>
                      <a:pt x="1800" y="8371"/>
                    </a:cubicBezTo>
                    <a:lnTo>
                      <a:pt x="1674" y="8650"/>
                    </a:lnTo>
                    <a:cubicBezTo>
                      <a:pt x="977" y="10198"/>
                      <a:pt x="112" y="12109"/>
                      <a:pt x="1018" y="13350"/>
                    </a:cubicBezTo>
                    <a:cubicBezTo>
                      <a:pt x="1437" y="13922"/>
                      <a:pt x="2120" y="14257"/>
                      <a:pt x="2650" y="14480"/>
                    </a:cubicBezTo>
                    <a:cubicBezTo>
                      <a:pt x="2991" y="14622"/>
                      <a:pt x="3358" y="14734"/>
                      <a:pt x="3740" y="14734"/>
                    </a:cubicBezTo>
                    <a:cubicBezTo>
                      <a:pt x="4372" y="14734"/>
                      <a:pt x="5044" y="14426"/>
                      <a:pt x="5705" y="13434"/>
                    </a:cubicBezTo>
                    <a:cubicBezTo>
                      <a:pt x="6416" y="12374"/>
                      <a:pt x="7058" y="11202"/>
                      <a:pt x="7644" y="9933"/>
                    </a:cubicBezTo>
                    <a:cubicBezTo>
                      <a:pt x="6891" y="11621"/>
                      <a:pt x="6110" y="12988"/>
                      <a:pt x="5273" y="14048"/>
                    </a:cubicBezTo>
                    <a:cubicBezTo>
                      <a:pt x="4798" y="14659"/>
                      <a:pt x="4290" y="14866"/>
                      <a:pt x="3784" y="14866"/>
                    </a:cubicBezTo>
                    <a:cubicBezTo>
                      <a:pt x="3307" y="14866"/>
                      <a:pt x="2831" y="14683"/>
                      <a:pt x="2385" y="14480"/>
                    </a:cubicBezTo>
                    <a:cubicBezTo>
                      <a:pt x="1451" y="14062"/>
                      <a:pt x="419" y="13392"/>
                      <a:pt x="600" y="11816"/>
                    </a:cubicBezTo>
                    <a:cubicBezTo>
                      <a:pt x="767" y="10338"/>
                      <a:pt x="1576" y="8678"/>
                      <a:pt x="2343" y="7157"/>
                    </a:cubicBezTo>
                    <a:close/>
                    <a:moveTo>
                      <a:pt x="7221" y="0"/>
                    </a:moveTo>
                    <a:cubicBezTo>
                      <a:pt x="6794" y="0"/>
                      <a:pt x="6369" y="129"/>
                      <a:pt x="5998" y="462"/>
                    </a:cubicBezTo>
                    <a:cubicBezTo>
                      <a:pt x="5426" y="1006"/>
                      <a:pt x="4924" y="1843"/>
                      <a:pt x="4464" y="2596"/>
                    </a:cubicBezTo>
                    <a:cubicBezTo>
                      <a:pt x="4366" y="2763"/>
                      <a:pt x="4254" y="2945"/>
                      <a:pt x="4157" y="3098"/>
                    </a:cubicBezTo>
                    <a:cubicBezTo>
                      <a:pt x="3557" y="4061"/>
                      <a:pt x="2985" y="5079"/>
                      <a:pt x="2441" y="6125"/>
                    </a:cubicBezTo>
                    <a:lnTo>
                      <a:pt x="2204" y="6599"/>
                    </a:lnTo>
                    <a:cubicBezTo>
                      <a:pt x="1367" y="8245"/>
                      <a:pt x="405" y="10086"/>
                      <a:pt x="209" y="11760"/>
                    </a:cubicBezTo>
                    <a:cubicBezTo>
                      <a:pt x="0" y="13602"/>
                      <a:pt x="1256" y="14383"/>
                      <a:pt x="2218" y="14815"/>
                    </a:cubicBezTo>
                    <a:cubicBezTo>
                      <a:pt x="2581" y="14969"/>
                      <a:pt x="3139" y="15234"/>
                      <a:pt x="3752" y="15234"/>
                    </a:cubicBezTo>
                    <a:cubicBezTo>
                      <a:pt x="4352" y="15234"/>
                      <a:pt x="4980" y="15010"/>
                      <a:pt x="5552" y="14257"/>
                    </a:cubicBezTo>
                    <a:cubicBezTo>
                      <a:pt x="6682" y="12820"/>
                      <a:pt x="7686" y="10896"/>
                      <a:pt x="8662" y="8357"/>
                    </a:cubicBezTo>
                    <a:cubicBezTo>
                      <a:pt x="8718" y="8217"/>
                      <a:pt x="8718" y="8078"/>
                      <a:pt x="8634" y="7980"/>
                    </a:cubicBezTo>
                    <a:cubicBezTo>
                      <a:pt x="8575" y="7886"/>
                      <a:pt x="8477" y="7851"/>
                      <a:pt x="8372" y="7851"/>
                    </a:cubicBezTo>
                    <a:cubicBezTo>
                      <a:pt x="8352" y="7851"/>
                      <a:pt x="8333" y="7853"/>
                      <a:pt x="8314" y="7855"/>
                    </a:cubicBezTo>
                    <a:cubicBezTo>
                      <a:pt x="8160" y="7869"/>
                      <a:pt x="8035" y="7994"/>
                      <a:pt x="7965" y="8148"/>
                    </a:cubicBezTo>
                    <a:cubicBezTo>
                      <a:pt x="7239" y="10031"/>
                      <a:pt x="6361" y="11746"/>
                      <a:pt x="5384" y="13211"/>
                    </a:cubicBezTo>
                    <a:cubicBezTo>
                      <a:pt x="4823" y="14044"/>
                      <a:pt x="4302" y="14348"/>
                      <a:pt x="3739" y="14348"/>
                    </a:cubicBezTo>
                    <a:cubicBezTo>
                      <a:pt x="3435" y="14348"/>
                      <a:pt x="3118" y="14260"/>
                      <a:pt x="2776" y="14118"/>
                    </a:cubicBezTo>
                    <a:cubicBezTo>
                      <a:pt x="2288" y="13908"/>
                      <a:pt x="1660" y="13615"/>
                      <a:pt x="1297" y="13099"/>
                    </a:cubicBezTo>
                    <a:cubicBezTo>
                      <a:pt x="502" y="12039"/>
                      <a:pt x="1325" y="10226"/>
                      <a:pt x="1995" y="8761"/>
                    </a:cubicBezTo>
                    <a:lnTo>
                      <a:pt x="2106" y="8482"/>
                    </a:lnTo>
                    <a:cubicBezTo>
                      <a:pt x="2901" y="6711"/>
                      <a:pt x="3780" y="5009"/>
                      <a:pt x="4757" y="3461"/>
                    </a:cubicBezTo>
                    <a:cubicBezTo>
                      <a:pt x="4854" y="3335"/>
                      <a:pt x="4938" y="3196"/>
                      <a:pt x="5022" y="3042"/>
                    </a:cubicBezTo>
                    <a:cubicBezTo>
                      <a:pt x="5440" y="2331"/>
                      <a:pt x="6040" y="1355"/>
                      <a:pt x="6598" y="1034"/>
                    </a:cubicBezTo>
                    <a:cubicBezTo>
                      <a:pt x="6806" y="917"/>
                      <a:pt x="7022" y="869"/>
                      <a:pt x="7239" y="869"/>
                    </a:cubicBezTo>
                    <a:cubicBezTo>
                      <a:pt x="7747" y="869"/>
                      <a:pt x="8253" y="1136"/>
                      <a:pt x="8634" y="1410"/>
                    </a:cubicBezTo>
                    <a:cubicBezTo>
                      <a:pt x="9150" y="1773"/>
                      <a:pt x="9457" y="2038"/>
                      <a:pt x="9178" y="3015"/>
                    </a:cubicBezTo>
                    <a:cubicBezTo>
                      <a:pt x="9109" y="3252"/>
                      <a:pt x="8969" y="3531"/>
                      <a:pt x="8844" y="3810"/>
                    </a:cubicBezTo>
                    <a:cubicBezTo>
                      <a:pt x="8774" y="3949"/>
                      <a:pt x="8718" y="4061"/>
                      <a:pt x="8662" y="4172"/>
                    </a:cubicBezTo>
                    <a:cubicBezTo>
                      <a:pt x="8341" y="4967"/>
                      <a:pt x="7937" y="5874"/>
                      <a:pt x="7518" y="6753"/>
                    </a:cubicBezTo>
                    <a:cubicBezTo>
                      <a:pt x="7044" y="7771"/>
                      <a:pt x="6612" y="8636"/>
                      <a:pt x="6193" y="9445"/>
                    </a:cubicBezTo>
                    <a:cubicBezTo>
                      <a:pt x="6124" y="9570"/>
                      <a:pt x="6054" y="9682"/>
                      <a:pt x="5984" y="9821"/>
                    </a:cubicBezTo>
                    <a:cubicBezTo>
                      <a:pt x="5580" y="10630"/>
                      <a:pt x="5133" y="11537"/>
                      <a:pt x="4394" y="11746"/>
                    </a:cubicBezTo>
                    <a:cubicBezTo>
                      <a:pt x="4368" y="11754"/>
                      <a:pt x="4337" y="11758"/>
                      <a:pt x="4304" y="11758"/>
                    </a:cubicBezTo>
                    <a:cubicBezTo>
                      <a:pt x="4040" y="11758"/>
                      <a:pt x="3593" y="11528"/>
                      <a:pt x="3431" y="11342"/>
                    </a:cubicBezTo>
                    <a:cubicBezTo>
                      <a:pt x="2957" y="10756"/>
                      <a:pt x="3180" y="10198"/>
                      <a:pt x="3473" y="9403"/>
                    </a:cubicBezTo>
                    <a:lnTo>
                      <a:pt x="3487" y="9361"/>
                    </a:lnTo>
                    <a:cubicBezTo>
                      <a:pt x="3836" y="8455"/>
                      <a:pt x="4296" y="7548"/>
                      <a:pt x="4882" y="6571"/>
                    </a:cubicBezTo>
                    <a:cubicBezTo>
                      <a:pt x="5022" y="6334"/>
                      <a:pt x="4952" y="6111"/>
                      <a:pt x="4798" y="6027"/>
                    </a:cubicBezTo>
                    <a:cubicBezTo>
                      <a:pt x="4752" y="6000"/>
                      <a:pt x="4693" y="5984"/>
                      <a:pt x="4630" y="5984"/>
                    </a:cubicBezTo>
                    <a:cubicBezTo>
                      <a:pt x="4504" y="5984"/>
                      <a:pt x="4361" y="6046"/>
                      <a:pt x="4268" y="6195"/>
                    </a:cubicBezTo>
                    <a:lnTo>
                      <a:pt x="4254" y="6223"/>
                    </a:lnTo>
                    <a:cubicBezTo>
                      <a:pt x="3418" y="7618"/>
                      <a:pt x="1646" y="10533"/>
                      <a:pt x="2609" y="11732"/>
                    </a:cubicBezTo>
                    <a:cubicBezTo>
                      <a:pt x="2940" y="12165"/>
                      <a:pt x="3735" y="12610"/>
                      <a:pt x="4413" y="12610"/>
                    </a:cubicBezTo>
                    <a:cubicBezTo>
                      <a:pt x="4477" y="12610"/>
                      <a:pt x="4541" y="12606"/>
                      <a:pt x="4603" y="12597"/>
                    </a:cubicBezTo>
                    <a:cubicBezTo>
                      <a:pt x="5273" y="12528"/>
                      <a:pt x="5607" y="11956"/>
                      <a:pt x="5900" y="11467"/>
                    </a:cubicBezTo>
                    <a:cubicBezTo>
                      <a:pt x="7170" y="9361"/>
                      <a:pt x="8188" y="7129"/>
                      <a:pt x="9192" y="4828"/>
                    </a:cubicBezTo>
                    <a:lnTo>
                      <a:pt x="9346" y="4451"/>
                    </a:lnTo>
                    <a:cubicBezTo>
                      <a:pt x="9973" y="3056"/>
                      <a:pt x="10517" y="1857"/>
                      <a:pt x="9374" y="894"/>
                    </a:cubicBezTo>
                    <a:cubicBezTo>
                      <a:pt x="8886" y="481"/>
                      <a:pt x="8048" y="0"/>
                      <a:pt x="7221" y="0"/>
                    </a:cubicBezTo>
                    <a:close/>
                  </a:path>
                </a:pathLst>
              </a:custGeom>
              <a:solidFill>
                <a:srgbClr val="FF8361"/>
              </a:solidFill>
              <a:ln w="9360" cap="flat">
                <a:solidFill>
                  <a:srgbClr val="FF836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224" name="AutoShape 32">
            <a:extLst>
              <a:ext uri="{FF2B5EF4-FFF2-40B4-BE49-F238E27FC236}">
                <a16:creationId xmlns="" xmlns:a16="http://schemas.microsoft.com/office/drawing/2014/main" id="{B9D53DF6-E66F-9F3E-2A52-689C5E0AD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4300" y="-36513"/>
            <a:ext cx="1681163" cy="714376"/>
          </a:xfrm>
          <a:custGeom>
            <a:avLst/>
            <a:gdLst>
              <a:gd name="G0" fmla="+- 4671 0 0"/>
              <a:gd name="G1" fmla="+- 1986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5" name="AutoShape 33">
            <a:extLst>
              <a:ext uri="{FF2B5EF4-FFF2-40B4-BE49-F238E27FC236}">
                <a16:creationId xmlns="" xmlns:a16="http://schemas.microsoft.com/office/drawing/2014/main" id="{CF308DEF-C30E-6FED-ADAE-E5B47682761A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7008813" y="2914650"/>
            <a:ext cx="650875" cy="4016375"/>
          </a:xfrm>
          <a:custGeom>
            <a:avLst/>
            <a:gdLst>
              <a:gd name="G0" fmla="+- 1807 0 0"/>
              <a:gd name="G1" fmla="+- 11156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6" name="AutoShape 34">
            <a:extLst>
              <a:ext uri="{FF2B5EF4-FFF2-40B4-BE49-F238E27FC236}">
                <a16:creationId xmlns="" xmlns:a16="http://schemas.microsoft.com/office/drawing/2014/main" id="{DA987185-8D52-FDAC-8CBF-09FE9979B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4225" y="4513263"/>
            <a:ext cx="255588" cy="225425"/>
          </a:xfrm>
          <a:custGeom>
            <a:avLst/>
            <a:gdLst>
              <a:gd name="G0" fmla="+- 713 0 0"/>
              <a:gd name="G1" fmla="+- 62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7" name="AutoShape 35">
            <a:extLst>
              <a:ext uri="{FF2B5EF4-FFF2-40B4-BE49-F238E27FC236}">
                <a16:creationId xmlns="" xmlns:a16="http://schemas.microsoft.com/office/drawing/2014/main" id="{027DBAB5-2B01-1787-E48E-862495F69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4297363"/>
            <a:ext cx="169862" cy="150812"/>
          </a:xfrm>
          <a:custGeom>
            <a:avLst/>
            <a:gdLst>
              <a:gd name="G0" fmla="+- 475 0 0"/>
              <a:gd name="G1" fmla="+- 41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A4E7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8" name="AutoShape 36">
            <a:extLst>
              <a:ext uri="{FF2B5EF4-FFF2-40B4-BE49-F238E27FC236}">
                <a16:creationId xmlns="" xmlns:a16="http://schemas.microsoft.com/office/drawing/2014/main" id="{A560CE8D-095B-87ED-4678-908D987E6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0763" y="3417888"/>
            <a:ext cx="122237" cy="107950"/>
          </a:xfrm>
          <a:custGeom>
            <a:avLst/>
            <a:gdLst>
              <a:gd name="G0" fmla="+- 340 0 0"/>
              <a:gd name="G1" fmla="+- 29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25A0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9" name="AutoShape 37">
            <a:extLst>
              <a:ext uri="{FF2B5EF4-FFF2-40B4-BE49-F238E27FC236}">
                <a16:creationId xmlns="" xmlns:a16="http://schemas.microsoft.com/office/drawing/2014/main" id="{B05B9794-D82E-73B2-320D-1E1F011A2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1725" y="3184525"/>
            <a:ext cx="79375" cy="69850"/>
          </a:xfrm>
          <a:custGeom>
            <a:avLst/>
            <a:gdLst>
              <a:gd name="G0" fmla="+- 222 0 0"/>
              <a:gd name="G1" fmla="+- 196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30" name="Group 38">
            <a:extLst>
              <a:ext uri="{FF2B5EF4-FFF2-40B4-BE49-F238E27FC236}">
                <a16:creationId xmlns="" xmlns:a16="http://schemas.microsoft.com/office/drawing/2014/main" id="{4765F785-99CB-2547-49BA-77E0F0704B1E}"/>
              </a:ext>
            </a:extLst>
          </p:cNvPr>
          <p:cNvGrpSpPr>
            <a:grpSpLocks/>
          </p:cNvGrpSpPr>
          <p:nvPr/>
        </p:nvGrpSpPr>
        <p:grpSpPr bwMode="auto">
          <a:xfrm>
            <a:off x="998538" y="515938"/>
            <a:ext cx="517525" cy="311150"/>
            <a:chOff x="629" y="325"/>
            <a:chExt cx="326" cy="196"/>
          </a:xfrm>
        </p:grpSpPr>
        <p:sp>
          <p:nvSpPr>
            <p:cNvPr id="8231" name="AutoShape 39">
              <a:extLst>
                <a:ext uri="{FF2B5EF4-FFF2-40B4-BE49-F238E27FC236}">
                  <a16:creationId xmlns="" xmlns:a16="http://schemas.microsoft.com/office/drawing/2014/main" id="{43540584-0344-D906-4380-D3E2A02181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560000" flipV="1">
              <a:off x="909" y="326"/>
              <a:ext cx="44" cy="43"/>
            </a:xfrm>
            <a:custGeom>
              <a:avLst/>
              <a:gdLst>
                <a:gd name="G0" fmla="+- 198 0 0"/>
                <a:gd name="G1" fmla="+- 194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rgbClr val="FBAF4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2" name="AutoShape 40">
              <a:extLst>
                <a:ext uri="{FF2B5EF4-FFF2-40B4-BE49-F238E27FC236}">
                  <a16:creationId xmlns="" xmlns:a16="http://schemas.microsoft.com/office/drawing/2014/main" id="{150C48C4-AC03-88EA-2CF4-7440DF6A82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560000" flipV="1">
              <a:off x="818" y="467"/>
              <a:ext cx="51" cy="51"/>
            </a:xfrm>
            <a:custGeom>
              <a:avLst/>
              <a:gdLst>
                <a:gd name="G0" fmla="+- 230 0 0"/>
                <a:gd name="G1" fmla="+- 231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rgbClr val="FCC6C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AutoShape 41">
              <a:extLst>
                <a:ext uri="{FF2B5EF4-FFF2-40B4-BE49-F238E27FC236}">
                  <a16:creationId xmlns="" xmlns:a16="http://schemas.microsoft.com/office/drawing/2014/main" id="{8979D31C-F891-18A4-7580-3003C804DE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560000" flipV="1">
              <a:off x="637" y="344"/>
              <a:ext cx="111" cy="113"/>
            </a:xfrm>
            <a:custGeom>
              <a:avLst/>
              <a:gdLst>
                <a:gd name="G0" fmla="+- 487 0 0"/>
                <a:gd name="G1" fmla="+- 488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rgbClr val="25A0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34" name="AutoShape 42">
            <a:extLst>
              <a:ext uri="{FF2B5EF4-FFF2-40B4-BE49-F238E27FC236}">
                <a16:creationId xmlns="" xmlns:a16="http://schemas.microsoft.com/office/drawing/2014/main" id="{3F577D06-1413-4C5D-715C-4F3CBAA99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3436938"/>
            <a:ext cx="79375" cy="69850"/>
          </a:xfrm>
          <a:custGeom>
            <a:avLst/>
            <a:gdLst>
              <a:gd name="G0" fmla="+- 222 0 0"/>
              <a:gd name="G1" fmla="+- 196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5" name="Rectangle 43">
            <a:extLst>
              <a:ext uri="{FF2B5EF4-FFF2-40B4-BE49-F238E27FC236}">
                <a16:creationId xmlns="" xmlns:a16="http://schemas.microsoft.com/office/drawing/2014/main" id="{75BCE335-6314-B634-42B3-C97F5DCEDB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4788"/>
            <a:ext cx="82248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8236" name="Rectangle 44">
            <a:extLst>
              <a:ext uri="{FF2B5EF4-FFF2-40B4-BE49-F238E27FC236}">
                <a16:creationId xmlns="" xmlns:a16="http://schemas.microsoft.com/office/drawing/2014/main" id="{4241F92A-F647-DD51-408C-12E12A795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3325"/>
            <a:ext cx="8224838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AutoShape 1">
            <a:extLst>
              <a:ext uri="{FF2B5EF4-FFF2-40B4-BE49-F238E27FC236}">
                <a16:creationId xmlns="" xmlns:a16="http://schemas.microsoft.com/office/drawing/2014/main" id="{15E1470A-4F2E-2B41-DAC3-540321929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2425" y="-80963"/>
            <a:ext cx="1635125" cy="695326"/>
          </a:xfrm>
          <a:custGeom>
            <a:avLst/>
            <a:gdLst>
              <a:gd name="G0" fmla="+- 4543 0 0"/>
              <a:gd name="G1" fmla="+- 1932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18" name="Group 2">
            <a:extLst>
              <a:ext uri="{FF2B5EF4-FFF2-40B4-BE49-F238E27FC236}">
                <a16:creationId xmlns="" xmlns:a16="http://schemas.microsoft.com/office/drawing/2014/main" id="{2336E52D-60EA-6CC1-01A5-564DD99338A1}"/>
              </a:ext>
            </a:extLst>
          </p:cNvPr>
          <p:cNvGrpSpPr>
            <a:grpSpLocks/>
          </p:cNvGrpSpPr>
          <p:nvPr/>
        </p:nvGrpSpPr>
        <p:grpSpPr bwMode="auto">
          <a:xfrm>
            <a:off x="1884363" y="534988"/>
            <a:ext cx="2216150" cy="1247775"/>
            <a:chOff x="1187" y="337"/>
            <a:chExt cx="1396" cy="786"/>
          </a:xfrm>
        </p:grpSpPr>
        <p:sp>
          <p:nvSpPr>
            <p:cNvPr id="9219" name="AutoShape 3">
              <a:extLst>
                <a:ext uri="{FF2B5EF4-FFF2-40B4-BE49-F238E27FC236}">
                  <a16:creationId xmlns="" xmlns:a16="http://schemas.microsoft.com/office/drawing/2014/main" id="{CC448A65-1F82-6C34-7B4D-FC87C12C34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187" y="338"/>
              <a:ext cx="1396" cy="786"/>
            </a:xfrm>
            <a:custGeom>
              <a:avLst/>
              <a:gdLst>
                <a:gd name="G0" fmla="+- 6170 0 0"/>
                <a:gd name="G1" fmla="+- 3481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7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" name="AutoShape 4">
              <a:extLst>
                <a:ext uri="{FF2B5EF4-FFF2-40B4-BE49-F238E27FC236}">
                  <a16:creationId xmlns="" xmlns:a16="http://schemas.microsoft.com/office/drawing/2014/main" id="{53AB0B05-0D32-3E17-A824-1130E4CA41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38" y="452"/>
              <a:ext cx="997" cy="590"/>
            </a:xfrm>
            <a:custGeom>
              <a:avLst/>
              <a:gdLst>
                <a:gd name="G0" fmla="+- 4411 0 0"/>
                <a:gd name="G1" fmla="+- 261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7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21" name="Group 5">
            <a:extLst>
              <a:ext uri="{FF2B5EF4-FFF2-40B4-BE49-F238E27FC236}">
                <a16:creationId xmlns="" xmlns:a16="http://schemas.microsoft.com/office/drawing/2014/main" id="{7E839839-02AF-658F-3EA8-82E8AADF1F75}"/>
              </a:ext>
            </a:extLst>
          </p:cNvPr>
          <p:cNvGrpSpPr>
            <a:grpSpLocks/>
          </p:cNvGrpSpPr>
          <p:nvPr/>
        </p:nvGrpSpPr>
        <p:grpSpPr bwMode="auto">
          <a:xfrm>
            <a:off x="1935163" y="1943100"/>
            <a:ext cx="2216150" cy="1247775"/>
            <a:chOff x="1219" y="1224"/>
            <a:chExt cx="1396" cy="786"/>
          </a:xfrm>
        </p:grpSpPr>
        <p:sp>
          <p:nvSpPr>
            <p:cNvPr id="9222" name="AutoShape 6">
              <a:extLst>
                <a:ext uri="{FF2B5EF4-FFF2-40B4-BE49-F238E27FC236}">
                  <a16:creationId xmlns="" xmlns:a16="http://schemas.microsoft.com/office/drawing/2014/main" id="{20814F6E-51A0-86D5-F620-E76E90B4614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219" y="1224"/>
              <a:ext cx="1396" cy="786"/>
            </a:xfrm>
            <a:custGeom>
              <a:avLst/>
              <a:gdLst>
                <a:gd name="G0" fmla="+- 6170 0 0"/>
                <a:gd name="G1" fmla="+- 3481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7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" name="AutoShape 7">
              <a:extLst>
                <a:ext uri="{FF2B5EF4-FFF2-40B4-BE49-F238E27FC236}">
                  <a16:creationId xmlns="" xmlns:a16="http://schemas.microsoft.com/office/drawing/2014/main" id="{4DB98F31-8ED0-7D95-B3EE-5108F236FB0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69" y="1306"/>
              <a:ext cx="997" cy="590"/>
            </a:xfrm>
            <a:custGeom>
              <a:avLst/>
              <a:gdLst>
                <a:gd name="G0" fmla="+- 4411 0 0"/>
                <a:gd name="G1" fmla="+- 261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7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24" name="Group 8">
            <a:extLst>
              <a:ext uri="{FF2B5EF4-FFF2-40B4-BE49-F238E27FC236}">
                <a16:creationId xmlns="" xmlns:a16="http://schemas.microsoft.com/office/drawing/2014/main" id="{71A28D11-6FBE-8C9F-6968-34A71D23BF7D}"/>
              </a:ext>
            </a:extLst>
          </p:cNvPr>
          <p:cNvGrpSpPr>
            <a:grpSpLocks/>
          </p:cNvGrpSpPr>
          <p:nvPr/>
        </p:nvGrpSpPr>
        <p:grpSpPr bwMode="auto">
          <a:xfrm>
            <a:off x="1936750" y="3284538"/>
            <a:ext cx="2216150" cy="1247775"/>
            <a:chOff x="1220" y="2069"/>
            <a:chExt cx="1396" cy="786"/>
          </a:xfrm>
        </p:grpSpPr>
        <p:sp>
          <p:nvSpPr>
            <p:cNvPr id="9225" name="AutoShape 9">
              <a:extLst>
                <a:ext uri="{FF2B5EF4-FFF2-40B4-BE49-F238E27FC236}">
                  <a16:creationId xmlns="" xmlns:a16="http://schemas.microsoft.com/office/drawing/2014/main" id="{BA8C4B7B-410F-43EC-2768-9D18D989B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2069"/>
              <a:ext cx="1396" cy="786"/>
            </a:xfrm>
            <a:custGeom>
              <a:avLst/>
              <a:gdLst>
                <a:gd name="G0" fmla="+- 6170 0 0"/>
                <a:gd name="G1" fmla="+- 3481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7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" name="AutoShape 10">
              <a:extLst>
                <a:ext uri="{FF2B5EF4-FFF2-40B4-BE49-F238E27FC236}">
                  <a16:creationId xmlns="" xmlns:a16="http://schemas.microsoft.com/office/drawing/2014/main" id="{4D46B42E-CC15-CC61-4495-EB01A49D8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9" y="2150"/>
              <a:ext cx="997" cy="590"/>
            </a:xfrm>
            <a:custGeom>
              <a:avLst/>
              <a:gdLst>
                <a:gd name="G0" fmla="+- 4411 0 0"/>
                <a:gd name="G1" fmla="+- 261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7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7" name="AutoShape 11">
            <a:extLst>
              <a:ext uri="{FF2B5EF4-FFF2-40B4-BE49-F238E27FC236}">
                <a16:creationId xmlns="" xmlns:a16="http://schemas.microsoft.com/office/drawing/2014/main" id="{7ACDF75C-EDA2-30A4-1146-E8EE67AD2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688" y="184150"/>
            <a:ext cx="187325" cy="165100"/>
          </a:xfrm>
          <a:custGeom>
            <a:avLst/>
            <a:gdLst>
              <a:gd name="G0" fmla="+- 520 0 0"/>
              <a:gd name="G1" fmla="+- 45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Rectangle 12">
            <a:extLst>
              <a:ext uri="{FF2B5EF4-FFF2-40B4-BE49-F238E27FC236}">
                <a16:creationId xmlns="" xmlns:a16="http://schemas.microsoft.com/office/drawing/2014/main" id="{CBD8CB42-ED4D-DABC-1D88-488EA1B55B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4788"/>
            <a:ext cx="82248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9229" name="Rectangle 13">
            <a:extLst>
              <a:ext uri="{FF2B5EF4-FFF2-40B4-BE49-F238E27FC236}">
                <a16:creationId xmlns="" xmlns:a16="http://schemas.microsoft.com/office/drawing/2014/main" id="{090F8E86-6EFA-2960-0028-D1A47F0724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3325"/>
            <a:ext cx="8224838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AutoShape 1">
            <a:extLst>
              <a:ext uri="{FF2B5EF4-FFF2-40B4-BE49-F238E27FC236}">
                <a16:creationId xmlns="" xmlns:a16="http://schemas.microsoft.com/office/drawing/2014/main" id="{D92DB6C9-0A17-0A7A-78F9-A17869AE8F3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121650" y="2346325"/>
            <a:ext cx="1262063" cy="3522663"/>
          </a:xfrm>
          <a:custGeom>
            <a:avLst/>
            <a:gdLst>
              <a:gd name="G0" fmla="+- 3507 0 0"/>
              <a:gd name="G1" fmla="+- 9785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rgbClr val="FCC6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" name="AutoShape 2">
            <a:extLst>
              <a:ext uri="{FF2B5EF4-FFF2-40B4-BE49-F238E27FC236}">
                <a16:creationId xmlns="" xmlns:a16="http://schemas.microsoft.com/office/drawing/2014/main" id="{FA32B4C6-4333-CCF5-AF59-492FFFEFC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1863" y="2346325"/>
            <a:ext cx="460375" cy="404813"/>
          </a:xfrm>
          <a:custGeom>
            <a:avLst/>
            <a:gdLst>
              <a:gd name="G0" fmla="+- 1279 0 0"/>
              <a:gd name="G1" fmla="+- 1127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25A0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AutoShape 3">
            <a:extLst>
              <a:ext uri="{FF2B5EF4-FFF2-40B4-BE49-F238E27FC236}">
                <a16:creationId xmlns="" xmlns:a16="http://schemas.microsoft.com/office/drawing/2014/main" id="{1ABDE057-0A91-B6BA-4631-67B94DCCB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4592638"/>
            <a:ext cx="212725" cy="187325"/>
          </a:xfrm>
          <a:custGeom>
            <a:avLst/>
            <a:gdLst>
              <a:gd name="G0" fmla="+- 593 0 0"/>
              <a:gd name="G1" fmla="+- 522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AutoShape 4">
            <a:extLst>
              <a:ext uri="{FF2B5EF4-FFF2-40B4-BE49-F238E27FC236}">
                <a16:creationId xmlns="" xmlns:a16="http://schemas.microsoft.com/office/drawing/2014/main" id="{A52B2E48-926A-2BDD-B25F-1B0ACDC71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3" y="4446588"/>
            <a:ext cx="96837" cy="85725"/>
          </a:xfrm>
          <a:custGeom>
            <a:avLst/>
            <a:gdLst>
              <a:gd name="G0" fmla="+- 271 0 0"/>
              <a:gd name="G1" fmla="+- 23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AutoShape 5">
            <a:extLst>
              <a:ext uri="{FF2B5EF4-FFF2-40B4-BE49-F238E27FC236}">
                <a16:creationId xmlns="" xmlns:a16="http://schemas.microsoft.com/office/drawing/2014/main" id="{D8DC6616-104E-9421-2C27-DC746A0759CA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-169863" y="23813"/>
            <a:ext cx="915988" cy="5362575"/>
          </a:xfrm>
          <a:custGeom>
            <a:avLst/>
            <a:gdLst>
              <a:gd name="G0" fmla="+- 2546 0 0"/>
              <a:gd name="G1" fmla="+- 14895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14454" y="0"/>
                </a:moveTo>
                <a:cubicBezTo>
                  <a:pt x="12984" y="10561"/>
                  <a:pt x="4361" y="47392"/>
                  <a:pt x="5631" y="63367"/>
                </a:cubicBezTo>
                <a:cubicBezTo>
                  <a:pt x="6901" y="79342"/>
                  <a:pt x="16927" y="83687"/>
                  <a:pt x="22074" y="95852"/>
                </a:cubicBezTo>
                <a:cubicBezTo>
                  <a:pt x="27221" y="108017"/>
                  <a:pt x="38183" y="125463"/>
                  <a:pt x="36512" y="136358"/>
                </a:cubicBezTo>
                <a:cubicBezTo>
                  <a:pt x="34841" y="147253"/>
                  <a:pt x="18131" y="159687"/>
                  <a:pt x="12048" y="161224"/>
                </a:cubicBezTo>
                <a:cubicBezTo>
                  <a:pt x="5966" y="162762"/>
                  <a:pt x="84" y="149995"/>
                  <a:pt x="17" y="145583"/>
                </a:cubicBezTo>
                <a:cubicBezTo>
                  <a:pt x="-50" y="141171"/>
                  <a:pt x="5899" y="133752"/>
                  <a:pt x="11647" y="134754"/>
                </a:cubicBezTo>
                <a:cubicBezTo>
                  <a:pt x="17395" y="135757"/>
                  <a:pt x="34708" y="138296"/>
                  <a:pt x="34507" y="151598"/>
                </a:cubicBezTo>
                <a:cubicBezTo>
                  <a:pt x="34307" y="164900"/>
                  <a:pt x="14455" y="204070"/>
                  <a:pt x="10444" y="214564"/>
                </a:cubicBezTo>
              </a:path>
            </a:pathLst>
          </a:custGeom>
          <a:noFill/>
          <a:ln w="19080" cap="flat">
            <a:solidFill>
              <a:srgbClr val="FFFF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Rectangle 6">
            <a:extLst>
              <a:ext uri="{FF2B5EF4-FFF2-40B4-BE49-F238E27FC236}">
                <a16:creationId xmlns="" xmlns:a16="http://schemas.microsoft.com/office/drawing/2014/main" id="{8E67CD9D-89F5-AD8A-5F61-4A394E6376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4788"/>
            <a:ext cx="82248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47" name="Rectangle 7">
            <a:extLst>
              <a:ext uri="{FF2B5EF4-FFF2-40B4-BE49-F238E27FC236}">
                <a16:creationId xmlns="" xmlns:a16="http://schemas.microsoft.com/office/drawing/2014/main" id="{264EC464-08E9-7F0A-5E9A-3C020C3BDD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3325"/>
            <a:ext cx="8224838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5" name="Group 1">
            <a:extLst>
              <a:ext uri="{FF2B5EF4-FFF2-40B4-BE49-F238E27FC236}">
                <a16:creationId xmlns="" xmlns:a16="http://schemas.microsoft.com/office/drawing/2014/main" id="{01DC2C06-6B0C-7001-8A78-E5C67EEEE44C}"/>
              </a:ext>
            </a:extLst>
          </p:cNvPr>
          <p:cNvGrpSpPr>
            <a:grpSpLocks/>
          </p:cNvGrpSpPr>
          <p:nvPr/>
        </p:nvGrpSpPr>
        <p:grpSpPr bwMode="auto">
          <a:xfrm>
            <a:off x="7148513" y="290513"/>
            <a:ext cx="1606550" cy="1346200"/>
            <a:chOff x="4503" y="183"/>
            <a:chExt cx="1012" cy="848"/>
          </a:xfrm>
        </p:grpSpPr>
        <p:grpSp>
          <p:nvGrpSpPr>
            <p:cNvPr id="11266" name="Group 2">
              <a:extLst>
                <a:ext uri="{FF2B5EF4-FFF2-40B4-BE49-F238E27FC236}">
                  <a16:creationId xmlns="" xmlns:a16="http://schemas.microsoft.com/office/drawing/2014/main" id="{EF2C51A7-A0AD-E6EC-4816-A6898ABFBC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3" y="183"/>
              <a:ext cx="1012" cy="848"/>
              <a:chOff x="4503" y="183"/>
              <a:chExt cx="1012" cy="848"/>
            </a:xfrm>
          </p:grpSpPr>
          <p:sp>
            <p:nvSpPr>
              <p:cNvPr id="11267" name="AutoShape 3">
                <a:extLst>
                  <a:ext uri="{FF2B5EF4-FFF2-40B4-BE49-F238E27FC236}">
                    <a16:creationId xmlns="" xmlns:a16="http://schemas.microsoft.com/office/drawing/2014/main" id="{EB4E3891-617A-26A9-3D84-78CB9C3DA0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7" y="476"/>
                <a:ext cx="478" cy="311"/>
              </a:xfrm>
              <a:custGeom>
                <a:avLst/>
                <a:gdLst>
                  <a:gd name="G0" fmla="+- 2124 0 0"/>
                  <a:gd name="G1" fmla="+- 1384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13611" y="3069"/>
                    </a:moveTo>
                    <a:cubicBezTo>
                      <a:pt x="14071" y="3069"/>
                      <a:pt x="14541" y="3134"/>
                      <a:pt x="15011" y="3275"/>
                    </a:cubicBezTo>
                    <a:cubicBezTo>
                      <a:pt x="16679" y="3776"/>
                      <a:pt x="18847" y="5944"/>
                      <a:pt x="17379" y="8546"/>
                    </a:cubicBezTo>
                    <a:cubicBezTo>
                      <a:pt x="16665" y="9829"/>
                      <a:pt x="15151" y="10440"/>
                      <a:pt x="13577" y="10440"/>
                    </a:cubicBezTo>
                    <a:cubicBezTo>
                      <a:pt x="11920" y="10440"/>
                      <a:pt x="10198" y="9762"/>
                      <a:pt x="9274" y="8479"/>
                    </a:cubicBezTo>
                    <a:cubicBezTo>
                      <a:pt x="7668" y="6260"/>
                      <a:pt x="10382" y="3069"/>
                      <a:pt x="13611" y="3069"/>
                    </a:cubicBezTo>
                    <a:close/>
                    <a:moveTo>
                      <a:pt x="14017" y="1"/>
                    </a:moveTo>
                    <a:cubicBezTo>
                      <a:pt x="13438" y="1"/>
                      <a:pt x="12853" y="68"/>
                      <a:pt x="12276" y="206"/>
                    </a:cubicBezTo>
                    <a:cubicBezTo>
                      <a:pt x="9907" y="807"/>
                      <a:pt x="8573" y="1974"/>
                      <a:pt x="7072" y="2608"/>
                    </a:cubicBezTo>
                    <a:cubicBezTo>
                      <a:pt x="3369" y="6544"/>
                      <a:pt x="1868" y="8946"/>
                      <a:pt x="1001" y="9780"/>
                    </a:cubicBezTo>
                    <a:cubicBezTo>
                      <a:pt x="789" y="9966"/>
                      <a:pt x="513" y="10067"/>
                      <a:pt x="224" y="10067"/>
                    </a:cubicBezTo>
                    <a:cubicBezTo>
                      <a:pt x="150" y="10067"/>
                      <a:pt x="75" y="10060"/>
                      <a:pt x="0" y="10047"/>
                    </a:cubicBezTo>
                    <a:cubicBezTo>
                      <a:pt x="201" y="10547"/>
                      <a:pt x="401" y="10781"/>
                      <a:pt x="701" y="10814"/>
                    </a:cubicBezTo>
                    <a:cubicBezTo>
                      <a:pt x="761" y="10824"/>
                      <a:pt x="824" y="10828"/>
                      <a:pt x="889" y="10828"/>
                    </a:cubicBezTo>
                    <a:cubicBezTo>
                      <a:pt x="1528" y="10828"/>
                      <a:pt x="2399" y="10386"/>
                      <a:pt x="3610" y="10386"/>
                    </a:cubicBezTo>
                    <a:cubicBezTo>
                      <a:pt x="3909" y="10386"/>
                      <a:pt x="4228" y="10413"/>
                      <a:pt x="4570" y="10480"/>
                    </a:cubicBezTo>
                    <a:cubicBezTo>
                      <a:pt x="5671" y="10680"/>
                      <a:pt x="7506" y="13549"/>
                      <a:pt x="12076" y="13849"/>
                    </a:cubicBezTo>
                    <a:cubicBezTo>
                      <a:pt x="12306" y="13863"/>
                      <a:pt x="12536" y="13869"/>
                      <a:pt x="12764" y="13869"/>
                    </a:cubicBezTo>
                    <a:cubicBezTo>
                      <a:pt x="17090" y="13869"/>
                      <a:pt x="20892" y="11472"/>
                      <a:pt x="21082" y="6878"/>
                    </a:cubicBezTo>
                    <a:cubicBezTo>
                      <a:pt x="21255" y="2777"/>
                      <a:pt x="17753" y="1"/>
                      <a:pt x="14017" y="1"/>
                    </a:cubicBezTo>
                    <a:close/>
                  </a:path>
                </a:pathLst>
              </a:custGeom>
              <a:solidFill>
                <a:srgbClr val="FF836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8" name="AutoShape 4">
                <a:extLst>
                  <a:ext uri="{FF2B5EF4-FFF2-40B4-BE49-F238E27FC236}">
                    <a16:creationId xmlns="" xmlns:a16="http://schemas.microsoft.com/office/drawing/2014/main" id="{7FDFB3D0-1A36-A640-5288-C028C3F59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" y="613"/>
                <a:ext cx="373" cy="418"/>
              </a:xfrm>
              <a:custGeom>
                <a:avLst/>
                <a:gdLst>
                  <a:gd name="G0" fmla="+- 1659 0 0"/>
                  <a:gd name="G1" fmla="+- 1856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11509" y="1"/>
                    </a:moveTo>
                    <a:cubicBezTo>
                      <a:pt x="11509" y="1"/>
                      <a:pt x="11509" y="68"/>
                      <a:pt x="11476" y="101"/>
                    </a:cubicBezTo>
                    <a:cubicBezTo>
                      <a:pt x="11042" y="635"/>
                      <a:pt x="8373" y="4070"/>
                      <a:pt x="5872" y="7439"/>
                    </a:cubicBezTo>
                    <a:cubicBezTo>
                      <a:pt x="3803" y="10241"/>
                      <a:pt x="1802" y="13010"/>
                      <a:pt x="1268" y="14178"/>
                    </a:cubicBezTo>
                    <a:cubicBezTo>
                      <a:pt x="501" y="15779"/>
                      <a:pt x="1" y="18347"/>
                      <a:pt x="501" y="18581"/>
                    </a:cubicBezTo>
                    <a:cubicBezTo>
                      <a:pt x="505" y="18582"/>
                      <a:pt x="509" y="18583"/>
                      <a:pt x="514" y="18583"/>
                    </a:cubicBezTo>
                    <a:cubicBezTo>
                      <a:pt x="1110" y="18583"/>
                      <a:pt x="11374" y="8910"/>
                      <a:pt x="15178" y="5305"/>
                    </a:cubicBezTo>
                    <a:cubicBezTo>
                      <a:pt x="16046" y="4471"/>
                      <a:pt x="16613" y="3970"/>
                      <a:pt x="16546" y="3970"/>
                    </a:cubicBezTo>
                    <a:cubicBezTo>
                      <a:pt x="14811" y="3603"/>
                      <a:pt x="12209" y="1068"/>
                      <a:pt x="11509" y="1"/>
                    </a:cubicBezTo>
                    <a:close/>
                  </a:path>
                </a:pathLst>
              </a:custGeom>
              <a:solidFill>
                <a:srgbClr val="FF836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9" name="AutoShape 5">
                <a:extLst>
                  <a:ext uri="{FF2B5EF4-FFF2-40B4-BE49-F238E27FC236}">
                    <a16:creationId xmlns="" xmlns:a16="http://schemas.microsoft.com/office/drawing/2014/main" id="{5D62D9FB-CAA9-F17B-A0BC-C4F23C8CEB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613"/>
                <a:ext cx="409" cy="173"/>
              </a:xfrm>
              <a:custGeom>
                <a:avLst/>
                <a:gdLst>
                  <a:gd name="G0" fmla="+- 1816 0 0"/>
                  <a:gd name="G1" fmla="+- 778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18047" y="1"/>
                    </a:moveTo>
                    <a:cubicBezTo>
                      <a:pt x="12176" y="2503"/>
                      <a:pt x="1" y="6105"/>
                      <a:pt x="1" y="6439"/>
                    </a:cubicBezTo>
                    <a:cubicBezTo>
                      <a:pt x="34" y="6939"/>
                      <a:pt x="2903" y="7740"/>
                      <a:pt x="4871" y="7806"/>
                    </a:cubicBezTo>
                    <a:cubicBezTo>
                      <a:pt x="5079" y="7812"/>
                      <a:pt x="5371" y="7816"/>
                      <a:pt x="5728" y="7816"/>
                    </a:cubicBezTo>
                    <a:cubicBezTo>
                      <a:pt x="7323" y="7816"/>
                      <a:pt x="10206" y="7739"/>
                      <a:pt x="12577" y="7439"/>
                    </a:cubicBezTo>
                    <a:cubicBezTo>
                      <a:pt x="15078" y="4004"/>
                      <a:pt x="17747" y="635"/>
                      <a:pt x="18181" y="101"/>
                    </a:cubicBezTo>
                    <a:lnTo>
                      <a:pt x="18047" y="1"/>
                    </a:lnTo>
                    <a:close/>
                  </a:path>
                </a:pathLst>
              </a:custGeom>
              <a:solidFill>
                <a:srgbClr val="FBAF4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0" name="AutoShape 6">
                <a:extLst>
                  <a:ext uri="{FF2B5EF4-FFF2-40B4-BE49-F238E27FC236}">
                    <a16:creationId xmlns="" xmlns:a16="http://schemas.microsoft.com/office/drawing/2014/main" id="{D752EA78-5F71-B587-404C-DEB0A0256E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8" y="183"/>
                <a:ext cx="443" cy="518"/>
              </a:xfrm>
              <a:custGeom>
                <a:avLst/>
                <a:gdLst>
                  <a:gd name="G0" fmla="+- 1967 0 0"/>
                  <a:gd name="G1" fmla="+- 2297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11201" y="3249"/>
                    </a:moveTo>
                    <a:cubicBezTo>
                      <a:pt x="14003" y="3249"/>
                      <a:pt x="15203" y="5822"/>
                      <a:pt x="15077" y="7452"/>
                    </a:cubicBezTo>
                    <a:cubicBezTo>
                      <a:pt x="14892" y="10194"/>
                      <a:pt x="12278" y="12078"/>
                      <a:pt x="10066" y="12078"/>
                    </a:cubicBezTo>
                    <a:cubicBezTo>
                      <a:pt x="9103" y="12078"/>
                      <a:pt x="8216" y="11720"/>
                      <a:pt x="7639" y="10921"/>
                    </a:cubicBezTo>
                    <a:cubicBezTo>
                      <a:pt x="5804" y="8285"/>
                      <a:pt x="7405" y="3649"/>
                      <a:pt x="10641" y="3282"/>
                    </a:cubicBezTo>
                    <a:cubicBezTo>
                      <a:pt x="10834" y="3260"/>
                      <a:pt x="11021" y="3249"/>
                      <a:pt x="11201" y="3249"/>
                    </a:cubicBezTo>
                    <a:close/>
                    <a:moveTo>
                      <a:pt x="11176" y="0"/>
                    </a:moveTo>
                    <a:cubicBezTo>
                      <a:pt x="7435" y="0"/>
                      <a:pt x="4494" y="2722"/>
                      <a:pt x="3236" y="6251"/>
                    </a:cubicBezTo>
                    <a:cubicBezTo>
                      <a:pt x="1768" y="10620"/>
                      <a:pt x="3736" y="13423"/>
                      <a:pt x="2935" y="14223"/>
                    </a:cubicBezTo>
                    <a:cubicBezTo>
                      <a:pt x="2168" y="15057"/>
                      <a:pt x="0" y="17859"/>
                      <a:pt x="167" y="18593"/>
                    </a:cubicBezTo>
                    <a:cubicBezTo>
                      <a:pt x="200" y="18693"/>
                      <a:pt x="234" y="18793"/>
                      <a:pt x="367" y="18960"/>
                    </a:cubicBezTo>
                    <a:cubicBezTo>
                      <a:pt x="1067" y="19994"/>
                      <a:pt x="3669" y="22562"/>
                      <a:pt x="5404" y="22929"/>
                    </a:cubicBezTo>
                    <a:cubicBezTo>
                      <a:pt x="5471" y="22963"/>
                      <a:pt x="5537" y="22963"/>
                      <a:pt x="5604" y="22963"/>
                    </a:cubicBezTo>
                    <a:cubicBezTo>
                      <a:pt x="5693" y="22976"/>
                      <a:pt x="5777" y="22983"/>
                      <a:pt x="5857" y="22983"/>
                    </a:cubicBezTo>
                    <a:cubicBezTo>
                      <a:pt x="6170" y="22983"/>
                      <a:pt x="6419" y="22882"/>
                      <a:pt x="6605" y="22696"/>
                    </a:cubicBezTo>
                    <a:cubicBezTo>
                      <a:pt x="7505" y="21862"/>
                      <a:pt x="9006" y="19527"/>
                      <a:pt x="12709" y="15524"/>
                    </a:cubicBezTo>
                    <a:cubicBezTo>
                      <a:pt x="13977" y="14190"/>
                      <a:pt x="15378" y="12722"/>
                      <a:pt x="17146" y="11054"/>
                    </a:cubicBezTo>
                    <a:cubicBezTo>
                      <a:pt x="19681" y="8619"/>
                      <a:pt x="18647" y="1948"/>
                      <a:pt x="13743" y="413"/>
                    </a:cubicBezTo>
                    <a:cubicBezTo>
                      <a:pt x="12855" y="131"/>
                      <a:pt x="11996" y="0"/>
                      <a:pt x="11176" y="0"/>
                    </a:cubicBezTo>
                    <a:close/>
                  </a:path>
                </a:pathLst>
              </a:custGeom>
              <a:solidFill>
                <a:srgbClr val="FBAF4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71" name="Group 7">
              <a:extLst>
                <a:ext uri="{FF2B5EF4-FFF2-40B4-BE49-F238E27FC236}">
                  <a16:creationId xmlns="" xmlns:a16="http://schemas.microsoft.com/office/drawing/2014/main" id="{95C49205-33F1-197A-A157-060B674068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7" y="490"/>
              <a:ext cx="158" cy="119"/>
              <a:chOff x="4967" y="490"/>
              <a:chExt cx="158" cy="119"/>
            </a:xfrm>
          </p:grpSpPr>
          <p:sp>
            <p:nvSpPr>
              <p:cNvPr id="11272" name="AutoShape 8">
                <a:extLst>
                  <a:ext uri="{FF2B5EF4-FFF2-40B4-BE49-F238E27FC236}">
                    <a16:creationId xmlns="" xmlns:a16="http://schemas.microsoft.com/office/drawing/2014/main" id="{440F62F2-0A08-BBAA-BB25-D78E0F526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660000">
                <a:off x="4974" y="554"/>
                <a:ext cx="23" cy="32"/>
              </a:xfrm>
              <a:custGeom>
                <a:avLst/>
                <a:gdLst>
                  <a:gd name="G0" fmla="+- 108 0 0"/>
                  <a:gd name="G1" fmla="+- 148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368" y="0"/>
                    </a:moveTo>
                    <a:cubicBezTo>
                      <a:pt x="301" y="0"/>
                      <a:pt x="201" y="67"/>
                      <a:pt x="168" y="67"/>
                    </a:cubicBezTo>
                    <a:cubicBezTo>
                      <a:pt x="134" y="67"/>
                      <a:pt x="101" y="101"/>
                      <a:pt x="101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68" y="281"/>
                      <a:pt x="111" y="281"/>
                    </a:cubicBezTo>
                    <a:cubicBezTo>
                      <a:pt x="129" y="281"/>
                      <a:pt x="148" y="277"/>
                      <a:pt x="168" y="267"/>
                    </a:cubicBezTo>
                    <a:lnTo>
                      <a:pt x="535" y="267"/>
                    </a:lnTo>
                    <a:cubicBezTo>
                      <a:pt x="601" y="267"/>
                      <a:pt x="635" y="301"/>
                      <a:pt x="668" y="301"/>
                    </a:cubicBezTo>
                    <a:cubicBezTo>
                      <a:pt x="701" y="301"/>
                      <a:pt x="768" y="334"/>
                      <a:pt x="768" y="334"/>
                    </a:cubicBezTo>
                    <a:cubicBezTo>
                      <a:pt x="768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8" y="1001"/>
                    </a:cubicBezTo>
                    <a:cubicBezTo>
                      <a:pt x="134" y="1401"/>
                      <a:pt x="334" y="1768"/>
                      <a:pt x="668" y="1802"/>
                    </a:cubicBezTo>
                    <a:cubicBezTo>
                      <a:pt x="689" y="1804"/>
                      <a:pt x="710" y="1805"/>
                      <a:pt x="731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4"/>
                      <a:pt x="1302" y="768"/>
                      <a:pt x="1302" y="701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35" y="434"/>
                      <a:pt x="1168" y="401"/>
                    </a:cubicBezTo>
                    <a:cubicBezTo>
                      <a:pt x="1135" y="334"/>
                      <a:pt x="1102" y="267"/>
                      <a:pt x="1068" y="234"/>
                    </a:cubicBezTo>
                    <a:cubicBezTo>
                      <a:pt x="1002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0"/>
                    </a:cubicBez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3" name="AutoShape 9">
                <a:extLst>
                  <a:ext uri="{FF2B5EF4-FFF2-40B4-BE49-F238E27FC236}">
                    <a16:creationId xmlns="" xmlns:a16="http://schemas.microsoft.com/office/drawing/2014/main" id="{E982B11C-1698-CD3C-5D8C-17B88DCF5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140000">
                <a:off x="5023" y="494"/>
                <a:ext cx="23" cy="34"/>
              </a:xfrm>
              <a:custGeom>
                <a:avLst/>
                <a:gdLst>
                  <a:gd name="G0" fmla="+- 108 0 0"/>
                  <a:gd name="G1" fmla="+- 148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368" y="1"/>
                    </a:moveTo>
                    <a:cubicBezTo>
                      <a:pt x="301" y="1"/>
                      <a:pt x="201" y="67"/>
                      <a:pt x="167" y="67"/>
                    </a:cubicBezTo>
                    <a:cubicBezTo>
                      <a:pt x="134" y="67"/>
                      <a:pt x="67" y="101"/>
                      <a:pt x="67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51" y="281"/>
                      <a:pt x="96" y="281"/>
                    </a:cubicBezTo>
                    <a:cubicBezTo>
                      <a:pt x="114" y="281"/>
                      <a:pt x="138" y="277"/>
                      <a:pt x="167" y="267"/>
                    </a:cubicBezTo>
                    <a:lnTo>
                      <a:pt x="534" y="267"/>
                    </a:lnTo>
                    <a:cubicBezTo>
                      <a:pt x="568" y="267"/>
                      <a:pt x="634" y="301"/>
                      <a:pt x="668" y="301"/>
                    </a:cubicBezTo>
                    <a:cubicBezTo>
                      <a:pt x="701" y="301"/>
                      <a:pt x="734" y="334"/>
                      <a:pt x="734" y="334"/>
                    </a:cubicBezTo>
                    <a:cubicBezTo>
                      <a:pt x="734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7" y="1001"/>
                    </a:cubicBezTo>
                    <a:cubicBezTo>
                      <a:pt x="134" y="1402"/>
                      <a:pt x="334" y="1769"/>
                      <a:pt x="668" y="1802"/>
                    </a:cubicBezTo>
                    <a:cubicBezTo>
                      <a:pt x="689" y="1804"/>
                      <a:pt x="710" y="1805"/>
                      <a:pt x="730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5"/>
                      <a:pt x="1302" y="768"/>
                      <a:pt x="1302" y="734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01" y="434"/>
                      <a:pt x="1168" y="401"/>
                    </a:cubicBezTo>
                    <a:cubicBezTo>
                      <a:pt x="1135" y="334"/>
                      <a:pt x="1101" y="267"/>
                      <a:pt x="1035" y="234"/>
                    </a:cubicBezTo>
                    <a:cubicBezTo>
                      <a:pt x="1001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1"/>
                    </a:cubicBez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4" name="AutoShape 10">
                <a:extLst>
                  <a:ext uri="{FF2B5EF4-FFF2-40B4-BE49-F238E27FC236}">
                    <a16:creationId xmlns="" xmlns:a16="http://schemas.microsoft.com/office/drawing/2014/main" id="{0727185F-4D87-C093-BE5F-A5F161EE1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0">
                <a:off x="5077" y="512"/>
                <a:ext cx="49" cy="43"/>
              </a:xfrm>
              <a:custGeom>
                <a:avLst/>
                <a:gdLst>
                  <a:gd name="G0" fmla="+- 202 0 0"/>
                  <a:gd name="G1" fmla="+- 189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2006" y="1"/>
                    </a:moveTo>
                    <a:cubicBezTo>
                      <a:pt x="1052" y="1"/>
                      <a:pt x="225" y="677"/>
                      <a:pt x="100" y="1645"/>
                    </a:cubicBezTo>
                    <a:cubicBezTo>
                      <a:pt x="0" y="2679"/>
                      <a:pt x="701" y="3613"/>
                      <a:pt x="1735" y="3746"/>
                    </a:cubicBezTo>
                    <a:cubicBezTo>
                      <a:pt x="1801" y="3753"/>
                      <a:pt x="1866" y="3756"/>
                      <a:pt x="1931" y="3756"/>
                    </a:cubicBezTo>
                    <a:cubicBezTo>
                      <a:pt x="2885" y="3756"/>
                      <a:pt x="3711" y="3080"/>
                      <a:pt x="3836" y="2112"/>
                    </a:cubicBezTo>
                    <a:cubicBezTo>
                      <a:pt x="3936" y="1078"/>
                      <a:pt x="3203" y="144"/>
                      <a:pt x="2202" y="10"/>
                    </a:cubicBezTo>
                    <a:cubicBezTo>
                      <a:pt x="2136" y="4"/>
                      <a:pt x="2071" y="1"/>
                      <a:pt x="2006" y="1"/>
                    </a:cubicBezTo>
                    <a:close/>
                  </a:path>
                </a:pathLst>
              </a:custGeom>
              <a:solidFill>
                <a:srgbClr val="FF836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5" name="AutoShape 11">
                <a:extLst>
                  <a:ext uri="{FF2B5EF4-FFF2-40B4-BE49-F238E27FC236}">
                    <a16:creationId xmlns="" xmlns:a16="http://schemas.microsoft.com/office/drawing/2014/main" id="{E4F6E419-79C7-FD18-06BF-45B091479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300000">
                <a:off x="5028" y="563"/>
                <a:ext cx="61" cy="27"/>
              </a:xfrm>
              <a:custGeom>
                <a:avLst/>
                <a:gdLst>
                  <a:gd name="G0" fmla="+- 247 0 0"/>
                  <a:gd name="G1" fmla="+- 124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191" y="0"/>
                    </a:moveTo>
                    <a:cubicBezTo>
                      <a:pt x="173" y="0"/>
                      <a:pt x="153" y="4"/>
                      <a:pt x="134" y="14"/>
                    </a:cubicBezTo>
                    <a:cubicBezTo>
                      <a:pt x="33" y="14"/>
                      <a:pt x="0" y="81"/>
                      <a:pt x="0" y="181"/>
                    </a:cubicBezTo>
                    <a:cubicBezTo>
                      <a:pt x="67" y="514"/>
                      <a:pt x="234" y="815"/>
                      <a:pt x="467" y="1048"/>
                    </a:cubicBezTo>
                    <a:cubicBezTo>
                      <a:pt x="667" y="1315"/>
                      <a:pt x="1001" y="1482"/>
                      <a:pt x="1368" y="1515"/>
                    </a:cubicBezTo>
                    <a:cubicBezTo>
                      <a:pt x="1409" y="1519"/>
                      <a:pt x="1453" y="1521"/>
                      <a:pt x="1497" y="1521"/>
                    </a:cubicBezTo>
                    <a:cubicBezTo>
                      <a:pt x="1807" y="1521"/>
                      <a:pt x="2164" y="1419"/>
                      <a:pt x="2368" y="1215"/>
                    </a:cubicBezTo>
                    <a:cubicBezTo>
                      <a:pt x="2669" y="981"/>
                      <a:pt x="2835" y="714"/>
                      <a:pt x="2936" y="381"/>
                    </a:cubicBezTo>
                    <a:cubicBezTo>
                      <a:pt x="2969" y="314"/>
                      <a:pt x="2936" y="281"/>
                      <a:pt x="2869" y="214"/>
                    </a:cubicBezTo>
                    <a:cubicBezTo>
                      <a:pt x="2852" y="181"/>
                      <a:pt x="2810" y="164"/>
                      <a:pt x="2769" y="164"/>
                    </a:cubicBezTo>
                    <a:cubicBezTo>
                      <a:pt x="2727" y="164"/>
                      <a:pt x="2685" y="181"/>
                      <a:pt x="2669" y="214"/>
                    </a:cubicBezTo>
                    <a:cubicBezTo>
                      <a:pt x="2502" y="448"/>
                      <a:pt x="2302" y="614"/>
                      <a:pt x="2102" y="714"/>
                    </a:cubicBezTo>
                    <a:cubicBezTo>
                      <a:pt x="1923" y="816"/>
                      <a:pt x="1764" y="860"/>
                      <a:pt x="1610" y="860"/>
                    </a:cubicBezTo>
                    <a:cubicBezTo>
                      <a:pt x="1562" y="860"/>
                      <a:pt x="1515" y="856"/>
                      <a:pt x="1468" y="848"/>
                    </a:cubicBezTo>
                    <a:cubicBezTo>
                      <a:pt x="1268" y="848"/>
                      <a:pt x="1034" y="748"/>
                      <a:pt x="834" y="614"/>
                    </a:cubicBezTo>
                    <a:cubicBezTo>
                      <a:pt x="634" y="481"/>
                      <a:pt x="467" y="281"/>
                      <a:pt x="300" y="47"/>
                    </a:cubicBezTo>
                    <a:cubicBezTo>
                      <a:pt x="277" y="24"/>
                      <a:pt x="236" y="0"/>
                      <a:pt x="191" y="0"/>
                    </a:cubicBez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76" name="AutoShape 12">
              <a:extLst>
                <a:ext uri="{FF2B5EF4-FFF2-40B4-BE49-F238E27FC236}">
                  <a16:creationId xmlns="" xmlns:a16="http://schemas.microsoft.com/office/drawing/2014/main" id="{1E00E993-E3FE-15D1-1285-FA4B5815FD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600000">
              <a:off x="4993" y="601"/>
              <a:ext cx="43" cy="40"/>
            </a:xfrm>
            <a:custGeom>
              <a:avLst/>
              <a:gdLst>
                <a:gd name="G0" fmla="+- 202 0 0"/>
                <a:gd name="G1" fmla="+- 189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7" name="AutoShape 13">
            <a:extLst>
              <a:ext uri="{FF2B5EF4-FFF2-40B4-BE49-F238E27FC236}">
                <a16:creationId xmlns="" xmlns:a16="http://schemas.microsoft.com/office/drawing/2014/main" id="{9F425BD5-2C0E-1E3C-194E-41853C2F4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1013" y="862013"/>
            <a:ext cx="1884362" cy="633412"/>
          </a:xfrm>
          <a:custGeom>
            <a:avLst/>
            <a:gdLst>
              <a:gd name="G0" fmla="+- 5236 0 0"/>
              <a:gd name="G1" fmla="+- 175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75475" y="18869"/>
                </a:moveTo>
                <a:cubicBezTo>
                  <a:pt x="72935" y="19958"/>
                  <a:pt x="66404" y="25400"/>
                  <a:pt x="60235" y="25400"/>
                </a:cubicBezTo>
                <a:cubicBezTo>
                  <a:pt x="54066" y="25400"/>
                  <a:pt x="42817" y="22498"/>
                  <a:pt x="38463" y="18869"/>
                </a:cubicBezTo>
                <a:cubicBezTo>
                  <a:pt x="34109" y="15241"/>
                  <a:pt x="33383" y="6774"/>
                  <a:pt x="34109" y="3629"/>
                </a:cubicBezTo>
                <a:cubicBezTo>
                  <a:pt x="34835" y="484"/>
                  <a:pt x="40278" y="0"/>
                  <a:pt x="42818" y="0"/>
                </a:cubicBezTo>
                <a:cubicBezTo>
                  <a:pt x="45358" y="0"/>
                  <a:pt x="48261" y="1391"/>
                  <a:pt x="49349" y="3629"/>
                </a:cubicBezTo>
                <a:cubicBezTo>
                  <a:pt x="50438" y="5867"/>
                  <a:pt x="52131" y="10826"/>
                  <a:pt x="49349" y="13426"/>
                </a:cubicBezTo>
                <a:cubicBezTo>
                  <a:pt x="46567" y="16027"/>
                  <a:pt x="37920" y="21228"/>
                  <a:pt x="32658" y="19232"/>
                </a:cubicBezTo>
                <a:cubicBezTo>
                  <a:pt x="27397" y="17236"/>
                  <a:pt x="23223" y="2359"/>
                  <a:pt x="17780" y="1452"/>
                </a:cubicBezTo>
                <a:cubicBezTo>
                  <a:pt x="12337" y="545"/>
                  <a:pt x="2963" y="11733"/>
                  <a:pt x="0" y="13789"/>
                </a:cubicBezTo>
              </a:path>
            </a:pathLst>
          </a:custGeom>
          <a:noFill/>
          <a:ln w="19080" cap="flat">
            <a:solidFill>
              <a:srgbClr val="FFFF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AutoShape 14">
            <a:extLst>
              <a:ext uri="{FF2B5EF4-FFF2-40B4-BE49-F238E27FC236}">
                <a16:creationId xmlns="" xmlns:a16="http://schemas.microsoft.com/office/drawing/2014/main" id="{4C3FDD8F-D591-2767-AF29-0D73E7D0924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33450" y="3009900"/>
            <a:ext cx="1262063" cy="3522663"/>
          </a:xfrm>
          <a:custGeom>
            <a:avLst/>
            <a:gdLst>
              <a:gd name="G0" fmla="+- 3507 0 0"/>
              <a:gd name="G1" fmla="+- 9785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rgbClr val="A4E7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279" name="Group 15">
            <a:extLst>
              <a:ext uri="{FF2B5EF4-FFF2-40B4-BE49-F238E27FC236}">
                <a16:creationId xmlns="" xmlns:a16="http://schemas.microsoft.com/office/drawing/2014/main" id="{EB8358B5-F380-7E9F-3484-742E0BAFCDEE}"/>
              </a:ext>
            </a:extLst>
          </p:cNvPr>
          <p:cNvGrpSpPr>
            <a:grpSpLocks/>
          </p:cNvGrpSpPr>
          <p:nvPr/>
        </p:nvGrpSpPr>
        <p:grpSpPr bwMode="auto">
          <a:xfrm>
            <a:off x="515938" y="3959225"/>
            <a:ext cx="279400" cy="371475"/>
            <a:chOff x="325" y="2494"/>
            <a:chExt cx="176" cy="234"/>
          </a:xfrm>
        </p:grpSpPr>
        <p:sp>
          <p:nvSpPr>
            <p:cNvPr id="11280" name="AutoShape 16">
              <a:extLst>
                <a:ext uri="{FF2B5EF4-FFF2-40B4-BE49-F238E27FC236}">
                  <a16:creationId xmlns="" xmlns:a16="http://schemas.microsoft.com/office/drawing/2014/main" id="{E7E910A4-5EE7-9C7C-FC83-ECD8C800E4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60000">
              <a:off x="463" y="2692"/>
              <a:ext cx="35" cy="33"/>
            </a:xfrm>
            <a:custGeom>
              <a:avLst/>
              <a:gdLst>
                <a:gd name="G0" fmla="+- 144 0 0"/>
                <a:gd name="G1" fmla="+- 143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rgbClr val="FF83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1" name="AutoShape 17">
              <a:extLst>
                <a:ext uri="{FF2B5EF4-FFF2-40B4-BE49-F238E27FC236}">
                  <a16:creationId xmlns="" xmlns:a16="http://schemas.microsoft.com/office/drawing/2014/main" id="{016F127A-B39F-682F-3ED2-57AC4DA358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60000">
              <a:off x="337" y="2507"/>
              <a:ext cx="142" cy="134"/>
            </a:xfrm>
            <a:custGeom>
              <a:avLst/>
              <a:gdLst>
                <a:gd name="G0" fmla="+- 532 0 0"/>
                <a:gd name="G1" fmla="+- 53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rgbClr val="FBAF4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82" name="Group 18">
            <a:extLst>
              <a:ext uri="{FF2B5EF4-FFF2-40B4-BE49-F238E27FC236}">
                <a16:creationId xmlns="" xmlns:a16="http://schemas.microsoft.com/office/drawing/2014/main" id="{B0478FA0-7D08-1BD3-5A02-8BB96626845A}"/>
              </a:ext>
            </a:extLst>
          </p:cNvPr>
          <p:cNvGrpSpPr>
            <a:grpSpLocks/>
          </p:cNvGrpSpPr>
          <p:nvPr/>
        </p:nvGrpSpPr>
        <p:grpSpPr bwMode="auto">
          <a:xfrm>
            <a:off x="8216900" y="4389438"/>
            <a:ext cx="411163" cy="449262"/>
            <a:chOff x="5176" y="2765"/>
            <a:chExt cx="259" cy="283"/>
          </a:xfrm>
        </p:grpSpPr>
        <p:sp>
          <p:nvSpPr>
            <p:cNvPr id="11283" name="AutoShape 19">
              <a:extLst>
                <a:ext uri="{FF2B5EF4-FFF2-40B4-BE49-F238E27FC236}">
                  <a16:creationId xmlns="" xmlns:a16="http://schemas.microsoft.com/office/drawing/2014/main" id="{61689E99-656F-0127-F2A0-7D2B2BD656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560000">
              <a:off x="5400" y="2991"/>
              <a:ext cx="32" cy="31"/>
            </a:xfrm>
            <a:custGeom>
              <a:avLst/>
              <a:gdLst>
                <a:gd name="G0" fmla="+- 144 0 0"/>
                <a:gd name="G1" fmla="+- 143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rgbClr val="A4E7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4" name="AutoShape 20">
              <a:extLst>
                <a:ext uri="{FF2B5EF4-FFF2-40B4-BE49-F238E27FC236}">
                  <a16:creationId xmlns="" xmlns:a16="http://schemas.microsoft.com/office/drawing/2014/main" id="{C50EC03A-DF6A-2FEF-1AE6-B334D20CEF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560000">
              <a:off x="5246" y="2769"/>
              <a:ext cx="39" cy="39"/>
            </a:xfrm>
            <a:custGeom>
              <a:avLst/>
              <a:gdLst>
                <a:gd name="G0" fmla="+- 168 0 0"/>
                <a:gd name="G1" fmla="+- 169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rgbClr val="FBAF4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5" name="AutoShape 21">
              <a:extLst>
                <a:ext uri="{FF2B5EF4-FFF2-40B4-BE49-F238E27FC236}">
                  <a16:creationId xmlns="" xmlns:a16="http://schemas.microsoft.com/office/drawing/2014/main" id="{1A4F9DCE-9F65-A8D1-E531-CD8B8821B4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560000">
              <a:off x="5184" y="2952"/>
              <a:ext cx="87" cy="86"/>
            </a:xfrm>
            <a:custGeom>
              <a:avLst/>
              <a:gdLst>
                <a:gd name="G0" fmla="+- 357 0 0"/>
                <a:gd name="G1" fmla="+- 35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rgbClr val="FCC6C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86" name="Group 22">
            <a:extLst>
              <a:ext uri="{FF2B5EF4-FFF2-40B4-BE49-F238E27FC236}">
                <a16:creationId xmlns="" xmlns:a16="http://schemas.microsoft.com/office/drawing/2014/main" id="{3D298C05-0CA5-52D4-9962-103D6ACD7090}"/>
              </a:ext>
            </a:extLst>
          </p:cNvPr>
          <p:cNvGrpSpPr>
            <a:grpSpLocks/>
          </p:cNvGrpSpPr>
          <p:nvPr/>
        </p:nvGrpSpPr>
        <p:grpSpPr bwMode="auto">
          <a:xfrm>
            <a:off x="7626350" y="1357313"/>
            <a:ext cx="309563" cy="352425"/>
            <a:chOff x="4804" y="855"/>
            <a:chExt cx="195" cy="222"/>
          </a:xfrm>
        </p:grpSpPr>
        <p:sp>
          <p:nvSpPr>
            <p:cNvPr id="11287" name="AutoShape 23">
              <a:extLst>
                <a:ext uri="{FF2B5EF4-FFF2-40B4-BE49-F238E27FC236}">
                  <a16:creationId xmlns="" xmlns:a16="http://schemas.microsoft.com/office/drawing/2014/main" id="{8AB77285-FB87-7F64-0735-628EBF3E59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420000">
              <a:off x="4825" y="970"/>
              <a:ext cx="18" cy="109"/>
            </a:xfrm>
            <a:custGeom>
              <a:avLst/>
              <a:gdLst>
                <a:gd name="G0" fmla="+- 69 0 0"/>
                <a:gd name="G1" fmla="+- 419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461" y="1"/>
                  </a:moveTo>
                  <a:cubicBezTo>
                    <a:pt x="335" y="1"/>
                    <a:pt x="205" y="69"/>
                    <a:pt x="168" y="199"/>
                  </a:cubicBezTo>
                  <a:cubicBezTo>
                    <a:pt x="1" y="599"/>
                    <a:pt x="68" y="1133"/>
                    <a:pt x="101" y="1600"/>
                  </a:cubicBezTo>
                  <a:lnTo>
                    <a:pt x="234" y="3101"/>
                  </a:lnTo>
                  <a:cubicBezTo>
                    <a:pt x="334" y="4068"/>
                    <a:pt x="535" y="5036"/>
                    <a:pt x="735" y="5970"/>
                  </a:cubicBezTo>
                  <a:cubicBezTo>
                    <a:pt x="750" y="6061"/>
                    <a:pt x="822" y="6104"/>
                    <a:pt x="894" y="6104"/>
                  </a:cubicBezTo>
                  <a:cubicBezTo>
                    <a:pt x="980" y="6104"/>
                    <a:pt x="1068" y="6045"/>
                    <a:pt x="1068" y="5936"/>
                  </a:cubicBezTo>
                  <a:cubicBezTo>
                    <a:pt x="1035" y="4969"/>
                    <a:pt x="1035" y="4035"/>
                    <a:pt x="935" y="3034"/>
                  </a:cubicBezTo>
                  <a:cubicBezTo>
                    <a:pt x="902" y="2534"/>
                    <a:pt x="902" y="2067"/>
                    <a:pt x="868" y="1567"/>
                  </a:cubicBezTo>
                  <a:cubicBezTo>
                    <a:pt x="868" y="1100"/>
                    <a:pt x="902" y="566"/>
                    <a:pt x="701" y="132"/>
                  </a:cubicBezTo>
                  <a:cubicBezTo>
                    <a:pt x="657" y="44"/>
                    <a:pt x="561" y="1"/>
                    <a:pt x="4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8" name="AutoShape 24">
              <a:extLst>
                <a:ext uri="{FF2B5EF4-FFF2-40B4-BE49-F238E27FC236}">
                  <a16:creationId xmlns="" xmlns:a16="http://schemas.microsoft.com/office/drawing/2014/main" id="{C6763664-011A-6518-C8FB-BD0C85F900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420000">
              <a:off x="4866" y="929"/>
              <a:ext cx="65" cy="83"/>
            </a:xfrm>
            <a:custGeom>
              <a:avLst/>
              <a:gdLst>
                <a:gd name="G0" fmla="+- 212 0 0"/>
                <a:gd name="G1" fmla="+- 323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63" y="1"/>
                  </a:moveTo>
                  <a:cubicBezTo>
                    <a:pt x="75" y="1"/>
                    <a:pt x="0" y="73"/>
                    <a:pt x="0" y="196"/>
                  </a:cubicBezTo>
                  <a:cubicBezTo>
                    <a:pt x="0" y="1029"/>
                    <a:pt x="501" y="1797"/>
                    <a:pt x="968" y="2464"/>
                  </a:cubicBezTo>
                  <a:cubicBezTo>
                    <a:pt x="1502" y="3198"/>
                    <a:pt x="2035" y="3965"/>
                    <a:pt x="2636" y="4665"/>
                  </a:cubicBezTo>
                  <a:cubicBezTo>
                    <a:pt x="2687" y="4708"/>
                    <a:pt x="2748" y="4727"/>
                    <a:pt x="2806" y="4727"/>
                  </a:cubicBezTo>
                  <a:cubicBezTo>
                    <a:pt x="2974" y="4727"/>
                    <a:pt x="3126" y="4572"/>
                    <a:pt x="3003" y="4399"/>
                  </a:cubicBezTo>
                  <a:cubicBezTo>
                    <a:pt x="2536" y="3598"/>
                    <a:pt x="2035" y="2831"/>
                    <a:pt x="1568" y="2097"/>
                  </a:cubicBezTo>
                  <a:lnTo>
                    <a:pt x="968" y="1096"/>
                  </a:lnTo>
                  <a:cubicBezTo>
                    <a:pt x="734" y="763"/>
                    <a:pt x="568" y="362"/>
                    <a:pt x="334" y="95"/>
                  </a:cubicBezTo>
                  <a:cubicBezTo>
                    <a:pt x="282" y="30"/>
                    <a:pt x="220" y="1"/>
                    <a:pt x="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9" name="AutoShape 25">
              <a:extLst>
                <a:ext uri="{FF2B5EF4-FFF2-40B4-BE49-F238E27FC236}">
                  <a16:creationId xmlns="" xmlns:a16="http://schemas.microsoft.com/office/drawing/2014/main" id="{B07DD6E0-60D0-0CC8-CCE0-D53D409CF6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420000">
              <a:off x="4875" y="876"/>
              <a:ext cx="117" cy="59"/>
            </a:xfrm>
            <a:custGeom>
              <a:avLst/>
              <a:gdLst>
                <a:gd name="G0" fmla="+- 376 0 0"/>
                <a:gd name="G1" fmla="+- 235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223" y="1"/>
                  </a:moveTo>
                  <a:cubicBezTo>
                    <a:pt x="82" y="1"/>
                    <a:pt x="1" y="153"/>
                    <a:pt x="31" y="305"/>
                  </a:cubicBezTo>
                  <a:cubicBezTo>
                    <a:pt x="298" y="705"/>
                    <a:pt x="799" y="1006"/>
                    <a:pt x="1199" y="1273"/>
                  </a:cubicBezTo>
                  <a:cubicBezTo>
                    <a:pt x="1632" y="1539"/>
                    <a:pt x="2033" y="1806"/>
                    <a:pt x="2466" y="2040"/>
                  </a:cubicBezTo>
                  <a:cubicBezTo>
                    <a:pt x="3334" y="2607"/>
                    <a:pt x="4268" y="3107"/>
                    <a:pt x="5268" y="3441"/>
                  </a:cubicBezTo>
                  <a:cubicBezTo>
                    <a:pt x="5291" y="3450"/>
                    <a:pt x="5313" y="3454"/>
                    <a:pt x="5332" y="3454"/>
                  </a:cubicBezTo>
                  <a:cubicBezTo>
                    <a:pt x="5450" y="3454"/>
                    <a:pt x="5483" y="3294"/>
                    <a:pt x="5368" y="3207"/>
                  </a:cubicBezTo>
                  <a:cubicBezTo>
                    <a:pt x="4535" y="2640"/>
                    <a:pt x="3667" y="2140"/>
                    <a:pt x="2800" y="1573"/>
                  </a:cubicBezTo>
                  <a:cubicBezTo>
                    <a:pt x="2366" y="1339"/>
                    <a:pt x="1966" y="1039"/>
                    <a:pt x="1532" y="739"/>
                  </a:cubicBezTo>
                  <a:cubicBezTo>
                    <a:pt x="1165" y="505"/>
                    <a:pt x="698" y="138"/>
                    <a:pt x="265" y="5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90" name="Rectangle 26">
            <a:extLst>
              <a:ext uri="{FF2B5EF4-FFF2-40B4-BE49-F238E27FC236}">
                <a16:creationId xmlns="" xmlns:a16="http://schemas.microsoft.com/office/drawing/2014/main" id="{BAF23A60-C129-8ABC-C26F-B7C3A6B78E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4788"/>
            <a:ext cx="82248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1291" name="Rectangle 27">
            <a:extLst>
              <a:ext uri="{FF2B5EF4-FFF2-40B4-BE49-F238E27FC236}">
                <a16:creationId xmlns="" xmlns:a16="http://schemas.microsoft.com/office/drawing/2014/main" id="{EB6F5E14-93AB-B545-5559-61AAF13ECB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3325"/>
            <a:ext cx="8224838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="" xmlns:a16="http://schemas.microsoft.com/office/drawing/2014/main" id="{258A15C8-AC46-1215-453C-77F1A00345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4788"/>
            <a:ext cx="82248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="" xmlns:a16="http://schemas.microsoft.com/office/drawing/2014/main" id="{315FB81F-FAD4-6CC1-319E-63240A2466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3325"/>
            <a:ext cx="8224838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="" xmlns:a16="http://schemas.microsoft.com/office/drawing/2014/main" id="{74493916-6C1F-F778-5878-DC364C998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3" y="900113"/>
            <a:ext cx="8228012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pt-BR" altLang="en-US" sz="4400" b="1">
                <a:cs typeface="DejaVu Sans" charset="0"/>
              </a:rPr>
              <a:t>DOCUMENTAÇÃO</a:t>
            </a:r>
            <a:r>
              <a:rPr lang="pt-BR" altLang="en-US" b="1">
                <a:cs typeface="DejaVu Sans" charset="0"/>
              </a:rPr>
              <a:t/>
            </a:r>
            <a:br>
              <a:rPr lang="pt-BR" altLang="en-US" b="1">
                <a:cs typeface="DejaVu Sans" charset="0"/>
              </a:rPr>
            </a:br>
            <a:r>
              <a:rPr lang="pt-BR" altLang="en-US" sz="4400" b="1">
                <a:cs typeface="DejaVu Sans" charset="0"/>
              </a:rPr>
              <a:t>PEDAGÓGICA</a:t>
            </a:r>
            <a:r>
              <a:rPr lang="pt-BR" altLang="en-US" b="1">
                <a:cs typeface="DejaVu Sans" charset="0"/>
              </a:rPr>
              <a:t/>
            </a:r>
            <a:br>
              <a:rPr lang="pt-BR" altLang="en-US" b="1">
                <a:cs typeface="DejaVu Sans" charset="0"/>
              </a:rPr>
            </a:br>
            <a:r>
              <a:rPr lang="pt-BR" altLang="en-US" b="1">
                <a:cs typeface="DejaVu Sans" charset="0"/>
              </a:rPr>
              <a:t/>
            </a:r>
            <a:br>
              <a:rPr lang="pt-BR" altLang="en-US" b="1">
                <a:cs typeface="DejaVu Sans" charset="0"/>
              </a:rPr>
            </a:br>
            <a:r>
              <a:rPr lang="pt-BR" altLang="en-US" sz="4400" b="1">
                <a:cs typeface="DejaVu Sans" charset="0"/>
              </a:rPr>
              <a:t>              MINIMATERNAL</a:t>
            </a:r>
            <a:r>
              <a:rPr lang="pt-BR" altLang="en-US" b="1">
                <a:cs typeface="DejaVu Sans" charset="0"/>
              </a:rPr>
              <a:t/>
            </a:r>
            <a:br>
              <a:rPr lang="pt-BR" altLang="en-US" b="1">
                <a:cs typeface="DejaVu Sans" charset="0"/>
              </a:rPr>
            </a:br>
            <a:r>
              <a:rPr lang="pt-BR" altLang="en-US" sz="4400" b="1">
                <a:cs typeface="DejaVu Sans" charset="0"/>
              </a:rPr>
              <a:t>                         4º BIMESTRE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="" xmlns:a16="http://schemas.microsoft.com/office/drawing/2014/main" id="{90904610-A36E-3A66-567C-59C44E23E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0538"/>
            <a:ext cx="1454150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="" xmlns:a16="http://schemas.microsoft.com/office/drawing/2014/main" id="{3E9A44B3-BD5A-DB3C-6316-5626A5CAD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539750"/>
            <a:ext cx="2878138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pt-BR" altLang="en-US" b="1" i="1" dirty="0">
                <a:solidFill>
                  <a:schemeClr val="tx1"/>
                </a:solidFill>
                <a:cs typeface="DejaVu Sans" charset="0"/>
              </a:rPr>
              <a:t>Estou fazendo uma grande floresta (A.)</a:t>
            </a:r>
          </a:p>
        </p:txBody>
      </p:sp>
      <p:sp>
        <p:nvSpPr>
          <p:cNvPr id="23554" name="Rectangle 2">
            <a:extLst>
              <a:ext uri="{FF2B5EF4-FFF2-40B4-BE49-F238E27FC236}">
                <a16:creationId xmlns="" xmlns:a16="http://schemas.microsoft.com/office/drawing/2014/main" id="{5270A321-D74E-22CC-DB7C-4386A7EB6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1439863"/>
            <a:ext cx="233838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pt-BR" altLang="en-US" b="1" i="1" dirty="0" err="1">
                <a:solidFill>
                  <a:schemeClr val="tx1"/>
                </a:solidFill>
                <a:cs typeface="DejaVu Sans" charset="0"/>
              </a:rPr>
              <a:t>Prô</a:t>
            </a:r>
            <a:r>
              <a:rPr lang="pt-BR" altLang="en-US" b="1" i="1" dirty="0">
                <a:solidFill>
                  <a:schemeClr val="tx1"/>
                </a:solidFill>
                <a:cs typeface="DejaVu Sans" charset="0"/>
              </a:rPr>
              <a:t>, olha meus olhos grandes. (B.)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="" xmlns:a16="http://schemas.microsoft.com/office/drawing/2014/main" id="{DBCE4209-524C-7C95-FC63-35F1BE881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000">
            <a:off x="179388" y="2698750"/>
            <a:ext cx="3240087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="" xmlns:a16="http://schemas.microsoft.com/office/drawing/2014/main" id="{CF72D0B6-AC34-8B20-2D2F-66BF8BC66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000">
            <a:off x="5530850" y="439738"/>
            <a:ext cx="3617913" cy="203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5">
            <a:extLst>
              <a:ext uri="{FF2B5EF4-FFF2-40B4-BE49-F238E27FC236}">
                <a16:creationId xmlns="" xmlns:a16="http://schemas.microsoft.com/office/drawing/2014/main" id="{91F5145D-8E78-C55C-9419-C7C6F4004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2700338"/>
            <a:ext cx="3978275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8" name="Text Box 6">
            <a:extLst>
              <a:ext uri="{FF2B5EF4-FFF2-40B4-BE49-F238E27FC236}">
                <a16:creationId xmlns="" xmlns:a16="http://schemas.microsoft.com/office/drawing/2014/main" id="{6FA2B9C7-20CA-391B-C05B-474ADD27E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88" y="660400"/>
            <a:ext cx="2627312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pt-BR" altLang="en-US" sz="2000" b="1" i="1" dirty="0" smtClean="0">
                <a:solidFill>
                  <a:schemeClr val="tx1"/>
                </a:solidFill>
              </a:rPr>
              <a:t>“TÔ” </a:t>
            </a:r>
            <a:r>
              <a:rPr lang="pt-BR" altLang="en-US" sz="2000" b="1" i="1" dirty="0">
                <a:solidFill>
                  <a:schemeClr val="tx1"/>
                </a:solidFill>
              </a:rPr>
              <a:t>desenhando uma careta. (L.)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="" xmlns:a16="http://schemas.microsoft.com/office/drawing/2014/main" id="{359323ED-4B5D-A208-C816-20B308786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13" y="-179388"/>
            <a:ext cx="8639175" cy="467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endParaRPr lang="pt-BR" altLang="en-US" i="1" dirty="0">
              <a:cs typeface="DejaVu Sans" charset="0"/>
            </a:endParaRPr>
          </a:p>
          <a:p>
            <a:pPr algn="ctr">
              <a:lnSpc>
                <a:spcPct val="100000"/>
              </a:lnSpc>
              <a:buClrTx/>
              <a:buFontTx/>
              <a:buNone/>
            </a:pPr>
            <a:endParaRPr lang="pt-BR" altLang="en-US" i="1" dirty="0">
              <a:cs typeface="DejaVu Sans" charset="0"/>
            </a:endParaRPr>
          </a:p>
          <a:p>
            <a:pPr algn="ctr">
              <a:lnSpc>
                <a:spcPct val="100000"/>
              </a:lnSpc>
              <a:buClrTx/>
              <a:buFontTx/>
              <a:buNone/>
            </a:pPr>
            <a:endParaRPr lang="pt-BR" altLang="en-US" i="1" dirty="0">
              <a:cs typeface="DejaVu Sans" charset="0"/>
            </a:endParaRP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pt-BR" altLang="en-US" sz="4000" b="1" i="1" dirty="0">
                <a:solidFill>
                  <a:schemeClr val="tx1"/>
                </a:solidFill>
                <a:cs typeface="DejaVu Sans" charset="0"/>
              </a:rPr>
              <a:t>A natureza e a arte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endParaRPr lang="pt-BR" altLang="en-US" sz="2800" i="1" dirty="0">
              <a:cs typeface="DejaVu Sans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BR" altLang="en-US" sz="2800" i="1" dirty="0">
                <a:solidFill>
                  <a:schemeClr val="tx1"/>
                </a:solidFill>
                <a:cs typeface="DejaVu Sans" charset="0"/>
              </a:rPr>
              <a:t>A natureza em </a:t>
            </a:r>
            <a:r>
              <a:rPr lang="pt-BR" altLang="en-US" sz="2800" i="1" dirty="0" err="1">
                <a:solidFill>
                  <a:schemeClr val="tx1"/>
                </a:solidFill>
                <a:cs typeface="DejaVu Sans" charset="0"/>
              </a:rPr>
              <a:t>sí</a:t>
            </a:r>
            <a:r>
              <a:rPr lang="pt-BR" altLang="en-US" sz="2800" i="1" dirty="0">
                <a:solidFill>
                  <a:schemeClr val="tx1"/>
                </a:solidFill>
                <a:cs typeface="DejaVu Sans" charset="0"/>
              </a:rPr>
              <a:t> já é uma grande obra de arte. Quando as crianças vivem a experiência de juntar natureza e arte, é possível transformar conceitos e práticas de forma consciente.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pt-BR" altLang="en-US" sz="2800" i="1" dirty="0">
              <a:solidFill>
                <a:srgbClr val="EEEEEE"/>
              </a:solidFill>
              <a:cs typeface="DejaVu Sans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BR" altLang="en-US" sz="2800" i="1" dirty="0">
                <a:solidFill>
                  <a:schemeClr val="tx1"/>
                </a:solidFill>
                <a:cs typeface="DejaVu Sans" charset="0"/>
              </a:rPr>
              <a:t>As crianças experimentaram processos de criação simples e tiveram a possibilidade de construir sua arte através do contato com a natureza. 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endParaRPr lang="pt-BR" altLang="en-US" sz="2800" dirty="0">
              <a:cs typeface="DejaVu Sans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pt-BR" altLang="en-US" sz="2800" dirty="0">
              <a:cs typeface="DejaVu Sans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="" xmlns:a16="http://schemas.microsoft.com/office/drawing/2014/main" id="{F32AA0F1-316B-6749-CBD1-3103FE13E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283075"/>
            <a:ext cx="6119813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pt-BR" altLang="en-US" sz="3200" b="1" i="1" dirty="0">
                <a:solidFill>
                  <a:schemeClr val="tx1"/>
                </a:solidFill>
                <a:cs typeface="DejaVu Sans" charset="0"/>
              </a:rPr>
              <a:t>A natureza e seus segredos.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="" xmlns:a16="http://schemas.microsoft.com/office/drawing/2014/main" id="{B78AAF7B-CED7-193F-7928-AC9384AC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53988"/>
            <a:ext cx="4525963" cy="380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="" xmlns:a16="http://schemas.microsoft.com/office/drawing/2014/main" id="{060DD9AF-772A-55B1-B55C-51A0E45FC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79388"/>
            <a:ext cx="4219575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="" xmlns:a16="http://schemas.microsoft.com/office/drawing/2014/main" id="{8CF88C18-FDB6-837C-1A9F-29471C83C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879725"/>
            <a:ext cx="8458200" cy="258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pt-BR" altLang="en-US">
              <a:cs typeface="DejaVu Sans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pt-BR" altLang="en-US" sz="2200" b="1" i="1">
              <a:solidFill>
                <a:srgbClr val="EEEEEE"/>
              </a:solidFill>
              <a:cs typeface="DejaVu Sans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pt-BR" altLang="en-US" sz="2200" b="1" i="1">
              <a:solidFill>
                <a:srgbClr val="EEEEEE"/>
              </a:solidFill>
              <a:cs typeface="DejaVu Sans" charset="0"/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="" xmlns:a16="http://schemas.microsoft.com/office/drawing/2014/main" id="{2737B0EC-E590-B938-9F7F-721D4104E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000">
            <a:off x="-265113" y="73025"/>
            <a:ext cx="4633913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="" xmlns:a16="http://schemas.microsoft.com/office/drawing/2014/main" id="{326EB0F9-3106-91D3-D667-87FAB3EE0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000">
            <a:off x="4632325" y="957263"/>
            <a:ext cx="4852988" cy="272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8" name="Text Box 4">
            <a:extLst>
              <a:ext uri="{FF2B5EF4-FFF2-40B4-BE49-F238E27FC236}">
                <a16:creationId xmlns="" xmlns:a16="http://schemas.microsoft.com/office/drawing/2014/main" id="{FF9FC361-DF0D-1BF8-6264-C2E143EB8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952750"/>
            <a:ext cx="21605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pt-BR" altLang="en-US" b="1" i="1" dirty="0" err="1">
                <a:solidFill>
                  <a:schemeClr val="tx1"/>
                </a:solidFill>
              </a:rPr>
              <a:t>Prô</a:t>
            </a:r>
            <a:r>
              <a:rPr lang="pt-BR" altLang="en-US" b="1" i="1" dirty="0">
                <a:solidFill>
                  <a:schemeClr val="tx1"/>
                </a:solidFill>
              </a:rPr>
              <a:t>, eu amo desenhar a natureza. (G.)</a:t>
            </a:r>
          </a:p>
        </p:txBody>
      </p:sp>
      <p:sp>
        <p:nvSpPr>
          <p:cNvPr id="26629" name="Text Box 5">
            <a:extLst>
              <a:ext uri="{FF2B5EF4-FFF2-40B4-BE49-F238E27FC236}">
                <a16:creationId xmlns="" xmlns:a16="http://schemas.microsoft.com/office/drawing/2014/main" id="{E8C916BD-F8AE-D698-4677-9C8BC82A5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3455988"/>
            <a:ext cx="216058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pt-BR" altLang="en-US" b="1" i="1" dirty="0">
                <a:solidFill>
                  <a:schemeClr val="tx1"/>
                </a:solidFill>
              </a:rPr>
              <a:t>Meu desenho da natureza está ficando muito bonito. (A.)</a:t>
            </a:r>
          </a:p>
        </p:txBody>
      </p:sp>
      <p:sp>
        <p:nvSpPr>
          <p:cNvPr id="26630" name="Text Box 6">
            <a:extLst>
              <a:ext uri="{FF2B5EF4-FFF2-40B4-BE49-F238E27FC236}">
                <a16:creationId xmlns="" xmlns:a16="http://schemas.microsoft.com/office/drawing/2014/main" id="{D9BDA738-D041-6CB7-27AD-4CB4CCDC5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4103688"/>
            <a:ext cx="216058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pt-BR" altLang="en-US" b="1" i="1" dirty="0">
                <a:solidFill>
                  <a:schemeClr val="tx1"/>
                </a:solidFill>
              </a:rPr>
              <a:t>Que lindo meu desenho. (M.)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="" xmlns:a16="http://schemas.microsoft.com/office/drawing/2014/main" id="{79A0C61E-ECD0-A3AC-83CC-4629C8AF3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5" y="179388"/>
            <a:ext cx="449897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pt-BR" altLang="en-US" sz="2000" b="1" i="1" dirty="0">
                <a:solidFill>
                  <a:schemeClr val="tx1"/>
                </a:solidFill>
                <a:cs typeface="DejaVu Sans" charset="0"/>
              </a:rPr>
              <a:t>Expressar-se através da pintura também é uma forma de comunicação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="" xmlns:a16="http://schemas.microsoft.com/office/drawing/2014/main" id="{C0437276-F838-D31A-0DFF-EC73B118A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">
            <a:off x="17463" y="1960563"/>
            <a:ext cx="4394200" cy="24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="" xmlns:a16="http://schemas.microsoft.com/office/drawing/2014/main" id="{8D9239CF-7787-3F51-D811-2425CD197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0000">
            <a:off x="5492750" y="-101600"/>
            <a:ext cx="2449513" cy="435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>
            <a:extLst>
              <a:ext uri="{FF2B5EF4-FFF2-40B4-BE49-F238E27FC236}">
                <a16:creationId xmlns="" xmlns:a16="http://schemas.microsoft.com/office/drawing/2014/main" id="{76D7F2E5-9574-FF24-B9B1-F9630359D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4144"/>
            <a:ext cx="8610600" cy="484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endParaRPr lang="pt-BR" altLang="en-US" b="1" i="1" dirty="0">
              <a:solidFill>
                <a:schemeClr val="tx1"/>
              </a:solidFill>
            </a:endParaRPr>
          </a:p>
          <a:p>
            <a:pPr algn="ctr"/>
            <a:r>
              <a:rPr lang="pt-BR" altLang="en-US" sz="3200" b="1" i="1" dirty="0">
                <a:solidFill>
                  <a:schemeClr val="tx1"/>
                </a:solidFill>
              </a:rPr>
              <a:t>Acredito na importância de materiais artísticos disponibilizados livremente, porém as propostas com intencionalidade educativa compõe um conjunto de referências para que as crianças possam buscar a arte no cotidiano, garantindo o desenvolvimento expressivo, criativo e sensível.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>
            <a:extLst>
              <a:ext uri="{FF2B5EF4-FFF2-40B4-BE49-F238E27FC236}">
                <a16:creationId xmlns="" xmlns:a16="http://schemas.microsoft.com/office/drawing/2014/main" id="{0FFAC455-E43E-DDB5-3695-713C31296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281363"/>
            <a:ext cx="395922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9698" name="Picture 2">
            <a:extLst>
              <a:ext uri="{FF2B5EF4-FFF2-40B4-BE49-F238E27FC236}">
                <a16:creationId xmlns="" xmlns:a16="http://schemas.microsoft.com/office/drawing/2014/main" id="{437D3036-8302-DF84-D090-EC327A13D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93075"/>
            <a:ext cx="3738563" cy="370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9" name="Picture 3">
            <a:extLst>
              <a:ext uri="{FF2B5EF4-FFF2-40B4-BE49-F238E27FC236}">
                <a16:creationId xmlns="" xmlns:a16="http://schemas.microsoft.com/office/drawing/2014/main" id="{B92089DD-065A-A111-9309-8C871699F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3687"/>
            <a:ext cx="3571875" cy="359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Text Box 4">
            <a:extLst>
              <a:ext uri="{FF2B5EF4-FFF2-40B4-BE49-F238E27FC236}">
                <a16:creationId xmlns="" xmlns:a16="http://schemas.microsoft.com/office/drawing/2014/main" id="{8C1DA313-F2D9-B2DC-613E-D77007C3F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643438"/>
            <a:ext cx="8099425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pt-BR" altLang="en-US" sz="2200" b="1" i="1" dirty="0">
                <a:solidFill>
                  <a:schemeClr val="tx1"/>
                </a:solidFill>
              </a:rPr>
              <a:t>Materiais não estruturados e suas funcionalidades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>
            <a:extLst>
              <a:ext uri="{FF2B5EF4-FFF2-40B4-BE49-F238E27FC236}">
                <a16:creationId xmlns="" xmlns:a16="http://schemas.microsoft.com/office/drawing/2014/main" id="{0E9A4957-98F3-31CA-3640-7A68B8114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281363"/>
            <a:ext cx="395922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22" name="Picture 2">
            <a:extLst>
              <a:ext uri="{FF2B5EF4-FFF2-40B4-BE49-F238E27FC236}">
                <a16:creationId xmlns="" xmlns:a16="http://schemas.microsoft.com/office/drawing/2014/main" id="{53875CF8-FA28-0FCC-3BF4-04712F3F0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6488">
            <a:off x="689451" y="880335"/>
            <a:ext cx="4494553" cy="252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="" xmlns:a16="http://schemas.microsoft.com/office/drawing/2014/main" id="{CB4056EB-4D2B-B318-1C42-3B6E6EBD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5201">
            <a:off x="5255277" y="2830844"/>
            <a:ext cx="3420402" cy="192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4" name="Text Box 4">
            <a:extLst>
              <a:ext uri="{FF2B5EF4-FFF2-40B4-BE49-F238E27FC236}">
                <a16:creationId xmlns="" xmlns:a16="http://schemas.microsoft.com/office/drawing/2014/main" id="{D3E27713-489B-27C0-A3BA-AE0A04030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675" y="179388"/>
            <a:ext cx="3600450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pt-BR" altLang="en-US" b="1" i="1" dirty="0">
                <a:solidFill>
                  <a:schemeClr val="tx1"/>
                </a:solidFill>
              </a:rPr>
              <a:t>As artes ensinam os alunos a </a:t>
            </a:r>
            <a:r>
              <a:rPr lang="pt-BR" altLang="en-US" b="1" i="1" dirty="0" smtClean="0">
                <a:solidFill>
                  <a:schemeClr val="tx1"/>
                </a:solidFill>
              </a:rPr>
              <a:t>agir </a:t>
            </a:r>
            <a:r>
              <a:rPr lang="pt-BR" altLang="en-US" b="1" i="1" dirty="0">
                <a:solidFill>
                  <a:schemeClr val="tx1"/>
                </a:solidFill>
              </a:rPr>
              <a:t>e a </a:t>
            </a:r>
            <a:r>
              <a:rPr lang="pt-BR" altLang="en-US" b="1" i="1" dirty="0" smtClean="0">
                <a:solidFill>
                  <a:schemeClr val="tx1"/>
                </a:solidFill>
              </a:rPr>
              <a:t>julgar </a:t>
            </a:r>
            <a:r>
              <a:rPr lang="pt-BR" altLang="en-US" b="1" i="1" dirty="0">
                <a:solidFill>
                  <a:schemeClr val="tx1"/>
                </a:solidFill>
              </a:rPr>
              <a:t>na ausência de regras, a confiar nos sentimentos, a prestar atenção a nuances, a agir e a apreciar as consequências das escolhas, a revê-las e, depois, fazer outras escolhas.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>
            <a:extLst>
              <a:ext uri="{FF2B5EF4-FFF2-40B4-BE49-F238E27FC236}">
                <a16:creationId xmlns="" xmlns:a16="http://schemas.microsoft.com/office/drawing/2014/main" id="{A37C1A7E-6F1F-BA10-1EB7-F14B12F69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281363"/>
            <a:ext cx="395922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6" name="Text Box 2">
            <a:extLst>
              <a:ext uri="{FF2B5EF4-FFF2-40B4-BE49-F238E27FC236}">
                <a16:creationId xmlns="" xmlns:a16="http://schemas.microsoft.com/office/drawing/2014/main" id="{CD9AB3D7-CA27-AD92-1845-C060508C2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39750"/>
            <a:ext cx="8640762" cy="1037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pt-BR" altLang="en-US" sz="2800" b="1" i="1" dirty="0">
                <a:solidFill>
                  <a:schemeClr val="tx1"/>
                </a:solidFill>
              </a:rPr>
              <a:t>A minha principal intenção com o Projeto Ateliê em tendas foi despertar o interesse por desenhar, criar e imaginar considerando a diversidade de materiais, planos e superfícies; em um segundo momento trabalhar com a percepção das suas marcas (linhas, formas, volumes, planos) e com as cores, pois é frequente que façam aquela massa de cor e queria chamar a atenção para novas possibilidades com a arte, além da exploração sensorial.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>
            <a:extLst>
              <a:ext uri="{FF2B5EF4-FFF2-40B4-BE49-F238E27FC236}">
                <a16:creationId xmlns="" xmlns:a16="http://schemas.microsoft.com/office/drawing/2014/main" id="{B1C5A6B4-19FC-0E31-66A4-E8C1DB9D2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1619250"/>
            <a:ext cx="3419475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2770" name="Picture 2">
            <a:extLst>
              <a:ext uri="{FF2B5EF4-FFF2-40B4-BE49-F238E27FC236}">
                <a16:creationId xmlns="" xmlns:a16="http://schemas.microsoft.com/office/drawing/2014/main" id="{45196D39-BAA0-E731-1F33-32F87509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000">
            <a:off x="15875" y="595313"/>
            <a:ext cx="4818063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1" name="Picture 3">
            <a:extLst>
              <a:ext uri="{FF2B5EF4-FFF2-40B4-BE49-F238E27FC236}">
                <a16:creationId xmlns="" xmlns:a16="http://schemas.microsoft.com/office/drawing/2014/main" id="{4B1CC6A9-3FC4-823F-D4B3-A7E669656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0000">
            <a:off x="4832350" y="890588"/>
            <a:ext cx="4737100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Text Box 4">
            <a:extLst>
              <a:ext uri="{FF2B5EF4-FFF2-40B4-BE49-F238E27FC236}">
                <a16:creationId xmlns="" xmlns:a16="http://schemas.microsoft.com/office/drawing/2014/main" id="{E7CE23E1-CD62-69C3-F326-1C05BE9AB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3959225"/>
            <a:ext cx="233997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pt-BR" altLang="en-US" sz="2400" b="1" i="1" dirty="0">
                <a:solidFill>
                  <a:schemeClr val="tx1"/>
                </a:solidFill>
              </a:rPr>
              <a:t>Pintura na casca do ovo. </a:t>
            </a:r>
          </a:p>
        </p:txBody>
      </p:sp>
      <p:sp>
        <p:nvSpPr>
          <p:cNvPr id="32773" name="Text Box 5">
            <a:extLst>
              <a:ext uri="{FF2B5EF4-FFF2-40B4-BE49-F238E27FC236}">
                <a16:creationId xmlns="" xmlns:a16="http://schemas.microsoft.com/office/drawing/2014/main" id="{C6F66CE1-0662-393F-08BD-763B5F2B5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3959225"/>
            <a:ext cx="3419475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pt-BR" altLang="en-US" sz="2200" b="1" i="1" dirty="0">
                <a:solidFill>
                  <a:schemeClr val="tx1"/>
                </a:solidFill>
              </a:rPr>
              <a:t>Observar as intenções de criação e preferências </a:t>
            </a:r>
            <a:r>
              <a:rPr lang="pt-BR" altLang="en-US" sz="2200" b="1" i="1" dirty="0" smtClean="0">
                <a:solidFill>
                  <a:schemeClr val="tx1"/>
                </a:solidFill>
              </a:rPr>
              <a:t>estéticas. </a:t>
            </a:r>
            <a:endParaRPr lang="pt-BR" altLang="en-US" sz="22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="" xmlns:a16="http://schemas.microsoft.com/office/drawing/2014/main" id="{903744A7-8C78-B2D6-F323-F3A18BD9F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8" y="-1588"/>
            <a:ext cx="9109075" cy="559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Benicio </a:t>
            </a: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Innocencio</a:t>
            </a: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Lucas               </a:t>
            </a:r>
            <a:r>
              <a:rPr lang="pt-BR" altLang="en-US" sz="15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  </a:t>
            </a:r>
            <a:r>
              <a:rPr lang="pt-BR" altLang="en-US" sz="1500" b="1" dirty="0" smtClean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Professora:</a:t>
            </a:r>
            <a:r>
              <a:rPr lang="pt-BR" altLang="en-US" sz="1400" b="1" dirty="0" smtClean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BR" altLang="en-US" sz="16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Ane Caroline De </a:t>
            </a:r>
            <a:r>
              <a:rPr lang="pt-BR" altLang="en-US" sz="16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Araujo</a:t>
            </a:r>
            <a:r>
              <a:rPr lang="pt-BR" altLang="en-US" sz="16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Braga</a:t>
            </a: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BR" altLang="en-US" sz="12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Clara Louzada Fernandes                           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b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Davi Moreira </a:t>
            </a: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Anibal</a:t>
            </a: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b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Dimitri</a:t>
            </a: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Kloh</a:t>
            </a: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Domingos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b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Gabriel Benito </a:t>
            </a: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Gragnani</a:t>
            </a:r>
            <a:endParaRPr lang="pt-BR" altLang="en-US" sz="1400" b="1" dirty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Hugo Nascimento Dias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b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Leonardo </a:t>
            </a: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Yukio</a:t>
            </a: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Leme </a:t>
            </a: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Tagashira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b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Leticia </a:t>
            </a: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Kaori</a:t>
            </a: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Kometani</a:t>
            </a: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Kustor</a:t>
            </a: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b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Manuela Duarte Bicalho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b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Mel Toscano </a:t>
            </a: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Yamagata</a:t>
            </a: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b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Murilo de Oliveira Teixeira da Rocha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b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Murilo </a:t>
            </a: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Tadashi</a:t>
            </a: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Barros </a:t>
            </a: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Izumi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b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Alice de Souza </a:t>
            </a: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Campiglia</a:t>
            </a: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Del Pino    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b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Antonella</a:t>
            </a: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Tanaka Ferreira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b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Eduardo Feliciano </a:t>
            </a: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Zsigmond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b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Guilherme Ribeiro Ferreira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b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Lucas Mendes Barreto Andrade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b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Mariana </a:t>
            </a: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Ragazzi</a:t>
            </a: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Chagas </a:t>
            </a: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Tozzati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b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Maya </a:t>
            </a: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Norik</a:t>
            </a: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Massa de Azevedo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b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Rebecca </a:t>
            </a:r>
            <a:r>
              <a:rPr lang="pt-BR" altLang="en-US" sz="1400" b="1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Bertolotto</a:t>
            </a: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Santos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b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Salvador de Sá Assunção Lino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BR" altLang="en-US" sz="1400" b="1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Bento Machado Aranha de Souza</a:t>
            </a:r>
            <a:r>
              <a:rPr lang="pt-BR" altLang="en-US" b="1" dirty="0">
                <a:cs typeface="DejaVu Sans" charset="0"/>
              </a:rPr>
              <a:t/>
            </a:r>
            <a:br>
              <a:rPr lang="pt-BR" altLang="en-US" b="1" dirty="0">
                <a:cs typeface="DejaVu Sans" charset="0"/>
              </a:rPr>
            </a:br>
            <a:r>
              <a:rPr lang="pt-BR" altLang="en-US" b="1" dirty="0">
                <a:cs typeface="DejaVu Sans" charset="0"/>
              </a:rPr>
              <a:t/>
            </a:r>
            <a:br>
              <a:rPr lang="pt-BR" altLang="en-US" b="1" dirty="0">
                <a:cs typeface="DejaVu Sans" charset="0"/>
              </a:rPr>
            </a:br>
            <a:r>
              <a:rPr lang="pt-BR" altLang="en-US" sz="1400" dirty="0">
                <a:latin typeface="VERDANA" panose="020B0604030504040204" pitchFamily="34" charset="0"/>
                <a:cs typeface="Arial" panose="020B0604020202020204" pitchFamily="34" charset="0"/>
              </a:rPr>
              <a:t>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>
            <a:extLst>
              <a:ext uri="{FF2B5EF4-FFF2-40B4-BE49-F238E27FC236}">
                <a16:creationId xmlns="" xmlns:a16="http://schemas.microsoft.com/office/drawing/2014/main" id="{2044B9B0-3D13-1082-8321-80E91CC7C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0000">
            <a:off x="19050" y="547688"/>
            <a:ext cx="4198938" cy="236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4" name="Picture 2">
            <a:extLst>
              <a:ext uri="{FF2B5EF4-FFF2-40B4-BE49-F238E27FC236}">
                <a16:creationId xmlns="" xmlns:a16="http://schemas.microsoft.com/office/drawing/2014/main" id="{0E7E4D08-0687-745D-FE7A-27C5AC5AB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000">
            <a:off x="4343400" y="1919288"/>
            <a:ext cx="4378325" cy="246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5" name="Text Box 3">
            <a:extLst>
              <a:ext uri="{FF2B5EF4-FFF2-40B4-BE49-F238E27FC236}">
                <a16:creationId xmlns="" xmlns:a16="http://schemas.microsoft.com/office/drawing/2014/main" id="{2FE50F79-CA09-959D-829B-6F46D3C11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3819525"/>
            <a:ext cx="4859338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pt-BR" altLang="en-US" sz="2200" b="1" i="1" dirty="0">
                <a:solidFill>
                  <a:schemeClr val="tx1"/>
                </a:solidFill>
              </a:rPr>
              <a:t>Convite a encontrar o extraordinário no ordinário; a viver a experiência; a habitar o presente ao máximo.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>
            <a:extLst>
              <a:ext uri="{FF2B5EF4-FFF2-40B4-BE49-F238E27FC236}">
                <a16:creationId xmlns="" xmlns:a16="http://schemas.microsoft.com/office/drawing/2014/main" id="{F2D84124-8D79-EE1D-767C-6CDCD7FF8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0000">
            <a:off x="5040313" y="163513"/>
            <a:ext cx="4198937" cy="236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8" name="Picture 2">
            <a:extLst>
              <a:ext uri="{FF2B5EF4-FFF2-40B4-BE49-F238E27FC236}">
                <a16:creationId xmlns="" xmlns:a16="http://schemas.microsoft.com/office/drawing/2014/main" id="{6AD53C65-DAD4-76C8-DD1B-699C7D125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0000">
            <a:off x="325438" y="1206500"/>
            <a:ext cx="4467225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Text Box 3">
            <a:extLst>
              <a:ext uri="{FF2B5EF4-FFF2-40B4-BE49-F238E27FC236}">
                <a16:creationId xmlns="" xmlns:a16="http://schemas.microsoft.com/office/drawing/2014/main" id="{A0E7EAAE-CAC0-6590-3873-C26CBC48F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3419475"/>
            <a:ext cx="34194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pt-BR" altLang="en-US" sz="2800" b="1" i="1" dirty="0">
                <a:solidFill>
                  <a:schemeClr val="tx1"/>
                </a:solidFill>
              </a:rPr>
              <a:t>CONVITE,</a:t>
            </a:r>
          </a:p>
          <a:p>
            <a:r>
              <a:rPr lang="pt-BR" altLang="en-US" sz="2800" b="1" i="1" dirty="0">
                <a:solidFill>
                  <a:schemeClr val="tx1"/>
                </a:solidFill>
              </a:rPr>
              <a:t>CONVÍVIO,</a:t>
            </a:r>
          </a:p>
          <a:p>
            <a:r>
              <a:rPr lang="pt-BR" altLang="en-US" sz="2800" b="1" i="1" dirty="0">
                <a:solidFill>
                  <a:schemeClr val="tx1"/>
                </a:solidFill>
              </a:rPr>
              <a:t>CONTINUIDADE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>
            <a:extLst>
              <a:ext uri="{FF2B5EF4-FFF2-40B4-BE49-F238E27FC236}">
                <a16:creationId xmlns="" xmlns:a16="http://schemas.microsoft.com/office/drawing/2014/main" id="{3B329C91-556C-DBC7-DA0D-08BCD6878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0">
            <a:off x="4572000" y="457200"/>
            <a:ext cx="4313238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2" name="Picture 2">
            <a:extLst>
              <a:ext uri="{FF2B5EF4-FFF2-40B4-BE49-F238E27FC236}">
                <a16:creationId xmlns="" xmlns:a16="http://schemas.microsoft.com/office/drawing/2014/main" id="{0983FBE0-9B94-AA08-F32A-D06297B04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000">
            <a:off x="60325" y="725488"/>
            <a:ext cx="4198938" cy="236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Text Box 3">
            <a:extLst>
              <a:ext uri="{FF2B5EF4-FFF2-40B4-BE49-F238E27FC236}">
                <a16:creationId xmlns="" xmlns:a16="http://schemas.microsoft.com/office/drawing/2014/main" id="{368576D0-2DCC-EE51-0BC2-9FB9E2359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225" y="3419475"/>
            <a:ext cx="5040313" cy="544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pt-BR" altLang="en-US" sz="2400" b="1" i="1" dirty="0">
                <a:solidFill>
                  <a:schemeClr val="tx1"/>
                </a:solidFill>
              </a:rPr>
              <a:t>Desenvolvimento do sensível, da expressão e da criatividade pela pintura.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>
            <a:extLst>
              <a:ext uri="{FF2B5EF4-FFF2-40B4-BE49-F238E27FC236}">
                <a16:creationId xmlns="" xmlns:a16="http://schemas.microsoft.com/office/drawing/2014/main" id="{CC85C0B7-DEDE-FF3B-2A7C-673135B05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1260475"/>
            <a:ext cx="3959225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pt-BR" altLang="en-US" sz="2000" b="1" i="1" dirty="0">
                <a:solidFill>
                  <a:schemeClr val="tx1"/>
                </a:solidFill>
              </a:rPr>
              <a:t>“(...) O olho vê, a lembrança revê, e a imaginação </a:t>
            </a:r>
            <a:r>
              <a:rPr lang="pt-BR" altLang="en-US" sz="2000" b="1" i="1" dirty="0" err="1">
                <a:solidFill>
                  <a:schemeClr val="tx1"/>
                </a:solidFill>
              </a:rPr>
              <a:t>transvê</a:t>
            </a:r>
            <a:r>
              <a:rPr lang="pt-BR" altLang="en-US" sz="2000" b="1" i="1" dirty="0">
                <a:solidFill>
                  <a:schemeClr val="tx1"/>
                </a:solidFill>
              </a:rPr>
              <a:t>.</a:t>
            </a:r>
          </a:p>
          <a:p>
            <a:r>
              <a:rPr lang="pt-BR" altLang="en-US" sz="2000" b="1" i="1" dirty="0">
                <a:solidFill>
                  <a:schemeClr val="tx1"/>
                </a:solidFill>
              </a:rPr>
              <a:t> É preciso </a:t>
            </a:r>
            <a:r>
              <a:rPr lang="pt-BR" altLang="en-US" sz="2000" b="1" i="1" dirty="0" err="1">
                <a:solidFill>
                  <a:schemeClr val="tx1"/>
                </a:solidFill>
              </a:rPr>
              <a:t>transver</a:t>
            </a:r>
            <a:r>
              <a:rPr lang="pt-BR" altLang="en-US" sz="2000" b="1" i="1" dirty="0">
                <a:solidFill>
                  <a:schemeClr val="tx1"/>
                </a:solidFill>
              </a:rPr>
              <a:t> o mundo.</a:t>
            </a:r>
          </a:p>
          <a:p>
            <a:r>
              <a:rPr lang="pt-BR" altLang="en-US" sz="2000" b="1" i="1" dirty="0">
                <a:solidFill>
                  <a:schemeClr val="tx1"/>
                </a:solidFill>
              </a:rPr>
              <a:t> Isto seja:</a:t>
            </a:r>
          </a:p>
          <a:p>
            <a:r>
              <a:rPr lang="pt-BR" altLang="en-US" sz="2000" b="1" i="1" dirty="0">
                <a:solidFill>
                  <a:schemeClr val="tx1"/>
                </a:solidFill>
              </a:rPr>
              <a:t> Deus deu a forma. Os artistas desformam.</a:t>
            </a:r>
          </a:p>
          <a:p>
            <a:r>
              <a:rPr lang="pt-BR" altLang="en-US" sz="2000" b="1" i="1" dirty="0">
                <a:solidFill>
                  <a:schemeClr val="tx1"/>
                </a:solidFill>
              </a:rPr>
              <a:t> É preciso desformar o mundo:</a:t>
            </a:r>
          </a:p>
          <a:p>
            <a:r>
              <a:rPr lang="pt-BR" altLang="en-US" sz="2000" b="1" i="1" dirty="0">
                <a:solidFill>
                  <a:schemeClr val="tx1"/>
                </a:solidFill>
              </a:rPr>
              <a:t> Tirar da natureza as naturalidades (...)” </a:t>
            </a:r>
          </a:p>
          <a:p>
            <a:endParaRPr lang="pt-BR" altLang="en-US" b="1" i="1" dirty="0">
              <a:solidFill>
                <a:schemeClr val="tx1"/>
              </a:solidFill>
            </a:endParaRPr>
          </a:p>
          <a:p>
            <a:r>
              <a:rPr lang="pt-BR" altLang="en-US" sz="2000" b="1" i="1" dirty="0">
                <a:solidFill>
                  <a:schemeClr val="tx1"/>
                </a:solidFill>
              </a:rPr>
              <a:t>Manoel de Barros</a:t>
            </a:r>
          </a:p>
        </p:txBody>
      </p:sp>
      <p:pic>
        <p:nvPicPr>
          <p:cNvPr id="36866" name="Picture 2">
            <a:extLst>
              <a:ext uri="{FF2B5EF4-FFF2-40B4-BE49-F238E27FC236}">
                <a16:creationId xmlns="" xmlns:a16="http://schemas.microsoft.com/office/drawing/2014/main" id="{9C649867-1442-4E8F-DFF0-EDEB304C1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0363"/>
            <a:ext cx="395922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>
            <a:extLst>
              <a:ext uri="{FF2B5EF4-FFF2-40B4-BE49-F238E27FC236}">
                <a16:creationId xmlns="" xmlns:a16="http://schemas.microsoft.com/office/drawing/2014/main" id="{7530BB8B-0F84-285C-597C-A724CC298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1198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en-US" sz="2200" b="1" i="1" dirty="0">
                <a:solidFill>
                  <a:schemeClr val="tx1"/>
                </a:solidFill>
              </a:rPr>
              <a:t>Autores</a:t>
            </a:r>
            <a:r>
              <a:rPr lang="pt-BR" altLang="en-US" sz="2000" b="1" i="1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sz="2000" b="1" i="1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2200" i="1" smtClean="0">
                <a:solidFill>
                  <a:schemeClr val="tx1"/>
                </a:solidFill>
              </a:rPr>
              <a:t>Crianças do </a:t>
            </a:r>
            <a:r>
              <a:rPr lang="pt-BR" altLang="en-US" sz="2200" i="1" dirty="0" err="1">
                <a:solidFill>
                  <a:schemeClr val="tx1"/>
                </a:solidFill>
              </a:rPr>
              <a:t>Minimaternal</a:t>
            </a:r>
            <a:r>
              <a:rPr lang="pt-BR" altLang="en-US" sz="2000" i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sz="2000" i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2000" i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sz="2000" i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2200" b="1" i="1" dirty="0">
                <a:solidFill>
                  <a:schemeClr val="tx1"/>
                </a:solidFill>
              </a:rPr>
              <a:t>Fotografia</a:t>
            </a:r>
            <a:r>
              <a:rPr lang="pt-BR" altLang="en-US" sz="2000" b="1" i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sz="2000" b="1" i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2200" i="1" dirty="0">
                <a:solidFill>
                  <a:schemeClr val="tx1"/>
                </a:solidFill>
              </a:rPr>
              <a:t>Ane Caroline de Araújo Braga</a:t>
            </a:r>
            <a:r>
              <a:rPr lang="pt-BR" altLang="en-US" sz="2000" i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sz="2000" i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2000" i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sz="2000" i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2200" b="1" i="1" dirty="0">
                <a:solidFill>
                  <a:schemeClr val="tx1"/>
                </a:solidFill>
              </a:rPr>
              <a:t>Coordenação do Projeto</a:t>
            </a:r>
            <a:r>
              <a:rPr lang="pt-BR" altLang="en-US" sz="2000" b="1" i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sz="2000" b="1" i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2200" i="1" dirty="0">
                <a:solidFill>
                  <a:schemeClr val="tx1"/>
                </a:solidFill>
              </a:rPr>
              <a:t>Cristina Rosa David Pereira da Silva</a:t>
            </a:r>
            <a:r>
              <a:rPr lang="pt-BR" altLang="en-US" sz="2000" i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sz="2000" i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2200" i="1" dirty="0">
                <a:solidFill>
                  <a:schemeClr val="tx1"/>
                </a:solidFill>
              </a:rPr>
              <a:t>Eliane Adaniya</a:t>
            </a:r>
            <a:r>
              <a:rPr lang="pt-BR" altLang="en-US" sz="2000" i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sz="2000" i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2000" i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sz="2000" i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2200" b="1" i="1" dirty="0">
                <a:solidFill>
                  <a:schemeClr val="tx1"/>
                </a:solidFill>
              </a:rPr>
              <a:t>Direção Pedagógica</a:t>
            </a:r>
            <a:r>
              <a:rPr lang="pt-BR" altLang="en-US" sz="2000" b="1" i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sz="2000" b="1" i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2200" i="1" dirty="0">
                <a:solidFill>
                  <a:schemeClr val="tx1"/>
                </a:solidFill>
              </a:rPr>
              <a:t>Cristina Rosa David Pereira da Silva</a:t>
            </a:r>
            <a:r>
              <a:rPr lang="pt-BR" altLang="en-US" sz="2000" i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sz="2000" i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2000" i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sz="2000" i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2200" b="1" i="1" dirty="0">
                <a:solidFill>
                  <a:schemeClr val="tx1"/>
                </a:solidFill>
              </a:rPr>
              <a:t>Direção Multi </a:t>
            </a:r>
            <a:r>
              <a:rPr lang="pt-BR" altLang="en-US" sz="2200" b="1" i="1" dirty="0" err="1">
                <a:solidFill>
                  <a:schemeClr val="tx1"/>
                </a:solidFill>
              </a:rPr>
              <a:t>Kids</a:t>
            </a:r>
            <a:r>
              <a:rPr lang="pt-BR" altLang="en-US" sz="2000" b="1" i="1" dirty="0">
                <a:solidFill>
                  <a:schemeClr val="tx1"/>
                </a:solidFill>
                <a:cs typeface="DejaVu Sans" charset="0"/>
              </a:rPr>
              <a:t/>
            </a:r>
            <a:br>
              <a:rPr lang="pt-BR" altLang="en-US" sz="2000" b="1" i="1" dirty="0">
                <a:solidFill>
                  <a:schemeClr val="tx1"/>
                </a:solidFill>
                <a:cs typeface="DejaVu Sans" charset="0"/>
              </a:rPr>
            </a:br>
            <a:r>
              <a:rPr lang="pt-BR" altLang="en-US" sz="2200" i="1" dirty="0">
                <a:solidFill>
                  <a:schemeClr val="tx1"/>
                </a:solidFill>
              </a:rPr>
              <a:t>Eliane Adaniya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1">
            <a:extLst>
              <a:ext uri="{FF2B5EF4-FFF2-40B4-BE49-F238E27FC236}">
                <a16:creationId xmlns="" xmlns:a16="http://schemas.microsoft.com/office/drawing/2014/main" id="{58EDA997-E3BD-D56E-82BF-F08C6384A48B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06363"/>
            <a:ext cx="4494212" cy="5068887"/>
            <a:chOff x="113" y="67"/>
            <a:chExt cx="2831" cy="3193"/>
          </a:xfrm>
        </p:grpSpPr>
        <p:sp>
          <p:nvSpPr>
            <p:cNvPr id="16386" name="AutoShape 2">
              <a:extLst>
                <a:ext uri="{FF2B5EF4-FFF2-40B4-BE49-F238E27FC236}">
                  <a16:creationId xmlns="" xmlns:a16="http://schemas.microsoft.com/office/drawing/2014/main" id="{CEBEE0D7-6B31-7443-684E-315313F99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67"/>
              <a:ext cx="2779" cy="187"/>
            </a:xfrm>
            <a:custGeom>
              <a:avLst/>
              <a:gdLst>
                <a:gd name="G0" fmla="+- 12271 0 0"/>
                <a:gd name="G1" fmla="+- 839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64797" y="0"/>
                  </a:moveTo>
                  <a:cubicBezTo>
                    <a:pt x="64084" y="0"/>
                    <a:pt x="54126" y="29"/>
                    <a:pt x="52015" y="29"/>
                  </a:cubicBezTo>
                  <a:cubicBezTo>
                    <a:pt x="42675" y="98"/>
                    <a:pt x="35858" y="179"/>
                    <a:pt x="31919" y="179"/>
                  </a:cubicBezTo>
                  <a:cubicBezTo>
                    <a:pt x="29409" y="179"/>
                    <a:pt x="28068" y="146"/>
                    <a:pt x="27991" y="57"/>
                  </a:cubicBezTo>
                  <a:cubicBezTo>
                    <a:pt x="27962" y="24"/>
                    <a:pt x="27916" y="10"/>
                    <a:pt x="27858" y="10"/>
                  </a:cubicBezTo>
                  <a:cubicBezTo>
                    <a:pt x="27611" y="10"/>
                    <a:pt x="27145" y="254"/>
                    <a:pt x="26864" y="254"/>
                  </a:cubicBezTo>
                  <a:cubicBezTo>
                    <a:pt x="26815" y="254"/>
                    <a:pt x="26771" y="246"/>
                    <a:pt x="26735" y="228"/>
                  </a:cubicBezTo>
                  <a:cubicBezTo>
                    <a:pt x="22741" y="343"/>
                    <a:pt x="24767" y="285"/>
                    <a:pt x="16207" y="599"/>
                  </a:cubicBezTo>
                  <a:cubicBezTo>
                    <a:pt x="13553" y="713"/>
                    <a:pt x="10843" y="828"/>
                    <a:pt x="8646" y="885"/>
                  </a:cubicBezTo>
                  <a:cubicBezTo>
                    <a:pt x="7133" y="925"/>
                    <a:pt x="5891" y="965"/>
                    <a:pt x="5152" y="965"/>
                  </a:cubicBezTo>
                  <a:cubicBezTo>
                    <a:pt x="4846" y="965"/>
                    <a:pt x="4626" y="958"/>
                    <a:pt x="4509" y="942"/>
                  </a:cubicBezTo>
                  <a:cubicBezTo>
                    <a:pt x="4232" y="918"/>
                    <a:pt x="3997" y="905"/>
                    <a:pt x="3795" y="905"/>
                  </a:cubicBezTo>
                  <a:cubicBezTo>
                    <a:pt x="3266" y="905"/>
                    <a:pt x="2959" y="992"/>
                    <a:pt x="2711" y="1198"/>
                  </a:cubicBezTo>
                  <a:cubicBezTo>
                    <a:pt x="1655" y="1997"/>
                    <a:pt x="1" y="7048"/>
                    <a:pt x="1170" y="7304"/>
                  </a:cubicBezTo>
                  <a:cubicBezTo>
                    <a:pt x="1231" y="7311"/>
                    <a:pt x="1334" y="7314"/>
                    <a:pt x="1474" y="7314"/>
                  </a:cubicBezTo>
                  <a:cubicBezTo>
                    <a:pt x="3605" y="7314"/>
                    <a:pt x="14474" y="6575"/>
                    <a:pt x="20701" y="6575"/>
                  </a:cubicBezTo>
                  <a:cubicBezTo>
                    <a:pt x="22587" y="6575"/>
                    <a:pt x="24047" y="6643"/>
                    <a:pt x="24710" y="6819"/>
                  </a:cubicBezTo>
                  <a:cubicBezTo>
                    <a:pt x="25583" y="6777"/>
                    <a:pt x="35956" y="6161"/>
                    <a:pt x="43031" y="6161"/>
                  </a:cubicBezTo>
                  <a:cubicBezTo>
                    <a:pt x="45430" y="6161"/>
                    <a:pt x="47449" y="6232"/>
                    <a:pt x="48591" y="6420"/>
                  </a:cubicBezTo>
                  <a:cubicBezTo>
                    <a:pt x="49358" y="6190"/>
                    <a:pt x="51815" y="6112"/>
                    <a:pt x="54905" y="6112"/>
                  </a:cubicBezTo>
                  <a:cubicBezTo>
                    <a:pt x="61272" y="6112"/>
                    <a:pt x="70326" y="6441"/>
                    <a:pt x="72810" y="6441"/>
                  </a:cubicBezTo>
                  <a:cubicBezTo>
                    <a:pt x="73159" y="6441"/>
                    <a:pt x="73378" y="6435"/>
                    <a:pt x="73443" y="6420"/>
                  </a:cubicBezTo>
                  <a:cubicBezTo>
                    <a:pt x="73782" y="6340"/>
                    <a:pt x="74524" y="6305"/>
                    <a:pt x="75371" y="6305"/>
                  </a:cubicBezTo>
                  <a:cubicBezTo>
                    <a:pt x="76942" y="6305"/>
                    <a:pt x="78874" y="6424"/>
                    <a:pt x="79263" y="6591"/>
                  </a:cubicBezTo>
                  <a:cubicBezTo>
                    <a:pt x="79697" y="6777"/>
                    <a:pt x="80228" y="6834"/>
                    <a:pt x="80772" y="6834"/>
                  </a:cubicBezTo>
                  <a:cubicBezTo>
                    <a:pt x="81619" y="6834"/>
                    <a:pt x="82497" y="6696"/>
                    <a:pt x="83087" y="6696"/>
                  </a:cubicBezTo>
                  <a:cubicBezTo>
                    <a:pt x="83336" y="6696"/>
                    <a:pt x="83534" y="6721"/>
                    <a:pt x="83657" y="6791"/>
                  </a:cubicBezTo>
                  <a:cubicBezTo>
                    <a:pt x="86176" y="6703"/>
                    <a:pt x="87066" y="6603"/>
                    <a:pt x="88942" y="6603"/>
                  </a:cubicBezTo>
                  <a:cubicBezTo>
                    <a:pt x="91317" y="6603"/>
                    <a:pt x="95273" y="6762"/>
                    <a:pt x="106112" y="7304"/>
                  </a:cubicBezTo>
                  <a:cubicBezTo>
                    <a:pt x="110905" y="7561"/>
                    <a:pt x="109308" y="7476"/>
                    <a:pt x="114044" y="7732"/>
                  </a:cubicBezTo>
                  <a:cubicBezTo>
                    <a:pt x="114506" y="7708"/>
                    <a:pt x="114976" y="7698"/>
                    <a:pt x="115448" y="7698"/>
                  </a:cubicBezTo>
                  <a:cubicBezTo>
                    <a:pt x="119326" y="7698"/>
                    <a:pt x="123418" y="8417"/>
                    <a:pt x="125708" y="8417"/>
                  </a:cubicBezTo>
                  <a:cubicBezTo>
                    <a:pt x="126462" y="8417"/>
                    <a:pt x="127020" y="8339"/>
                    <a:pt x="127311" y="8132"/>
                  </a:cubicBezTo>
                  <a:cubicBezTo>
                    <a:pt x="128567" y="7219"/>
                    <a:pt x="130307" y="3424"/>
                    <a:pt x="129879" y="2454"/>
                  </a:cubicBezTo>
                  <a:cubicBezTo>
                    <a:pt x="129732" y="2136"/>
                    <a:pt x="122277" y="1859"/>
                    <a:pt x="119711" y="1859"/>
                  </a:cubicBezTo>
                  <a:cubicBezTo>
                    <a:pt x="119287" y="1859"/>
                    <a:pt x="118996" y="1867"/>
                    <a:pt x="118894" y="1883"/>
                  </a:cubicBezTo>
                  <a:cubicBezTo>
                    <a:pt x="118845" y="1888"/>
                    <a:pt x="118796" y="1891"/>
                    <a:pt x="118749" y="1891"/>
                  </a:cubicBezTo>
                  <a:cubicBezTo>
                    <a:pt x="118518" y="1891"/>
                    <a:pt x="118314" y="1835"/>
                    <a:pt x="118267" y="1741"/>
                  </a:cubicBezTo>
                  <a:cubicBezTo>
                    <a:pt x="118267" y="1712"/>
                    <a:pt x="118124" y="1712"/>
                    <a:pt x="117839" y="1655"/>
                  </a:cubicBezTo>
                  <a:cubicBezTo>
                    <a:pt x="117211" y="1598"/>
                    <a:pt x="115613" y="1455"/>
                    <a:pt x="113416" y="1313"/>
                  </a:cubicBezTo>
                  <a:cubicBezTo>
                    <a:pt x="109564" y="1027"/>
                    <a:pt x="110363" y="1084"/>
                    <a:pt x="108994" y="999"/>
                  </a:cubicBezTo>
                  <a:cubicBezTo>
                    <a:pt x="108708" y="942"/>
                    <a:pt x="108566" y="942"/>
                    <a:pt x="108566" y="942"/>
                  </a:cubicBezTo>
                  <a:cubicBezTo>
                    <a:pt x="108566" y="886"/>
                    <a:pt x="108445" y="842"/>
                    <a:pt x="108250" y="842"/>
                  </a:cubicBezTo>
                  <a:cubicBezTo>
                    <a:pt x="108146" y="842"/>
                    <a:pt x="108020" y="855"/>
                    <a:pt x="107881" y="885"/>
                  </a:cubicBezTo>
                  <a:cubicBezTo>
                    <a:pt x="107503" y="952"/>
                    <a:pt x="106457" y="981"/>
                    <a:pt x="105040" y="981"/>
                  </a:cubicBezTo>
                  <a:cubicBezTo>
                    <a:pt x="103458" y="981"/>
                    <a:pt x="101413" y="945"/>
                    <a:pt x="99321" y="885"/>
                  </a:cubicBezTo>
                  <a:cubicBezTo>
                    <a:pt x="88631" y="638"/>
                    <a:pt x="88919" y="284"/>
                    <a:pt x="86784" y="284"/>
                  </a:cubicBezTo>
                  <a:cubicBezTo>
                    <a:pt x="86207" y="284"/>
                    <a:pt x="85453" y="310"/>
                    <a:pt x="84256" y="371"/>
                  </a:cubicBezTo>
                  <a:cubicBezTo>
                    <a:pt x="83826" y="390"/>
                    <a:pt x="83289" y="398"/>
                    <a:pt x="82671" y="398"/>
                  </a:cubicBezTo>
                  <a:cubicBezTo>
                    <a:pt x="79306" y="398"/>
                    <a:pt x="73544" y="163"/>
                    <a:pt x="69511" y="163"/>
                  </a:cubicBezTo>
                  <a:cubicBezTo>
                    <a:pt x="68646" y="163"/>
                    <a:pt x="67860" y="174"/>
                    <a:pt x="67194" y="200"/>
                  </a:cubicBezTo>
                  <a:cubicBezTo>
                    <a:pt x="66926" y="211"/>
                    <a:pt x="66717" y="216"/>
                    <a:pt x="66552" y="216"/>
                  </a:cubicBezTo>
                  <a:cubicBezTo>
                    <a:pt x="65451" y="216"/>
                    <a:pt x="66311" y="0"/>
                    <a:pt x="64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7" name="AutoShape 3">
              <a:extLst>
                <a:ext uri="{FF2B5EF4-FFF2-40B4-BE49-F238E27FC236}">
                  <a16:creationId xmlns="" xmlns:a16="http://schemas.microsoft.com/office/drawing/2014/main" id="{FC50FA40-ECB7-3DE7-ED6C-DE1DC8580C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304" y="1601"/>
              <a:ext cx="3079" cy="200"/>
            </a:xfrm>
            <a:custGeom>
              <a:avLst/>
              <a:gdLst>
                <a:gd name="G0" fmla="+- 13590 0 0"/>
                <a:gd name="G1" fmla="+- 89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12174" y="1"/>
                  </a:moveTo>
                  <a:cubicBezTo>
                    <a:pt x="111404" y="1"/>
                    <a:pt x="110304" y="38"/>
                    <a:pt x="110021" y="125"/>
                  </a:cubicBezTo>
                  <a:cubicBezTo>
                    <a:pt x="109926" y="144"/>
                    <a:pt x="109831" y="154"/>
                    <a:pt x="109744" y="154"/>
                  </a:cubicBezTo>
                  <a:cubicBezTo>
                    <a:pt x="109571" y="154"/>
                    <a:pt x="109431" y="116"/>
                    <a:pt x="109393" y="40"/>
                  </a:cubicBezTo>
                  <a:cubicBezTo>
                    <a:pt x="109393" y="11"/>
                    <a:pt x="109194" y="11"/>
                    <a:pt x="108965" y="11"/>
                  </a:cubicBezTo>
                  <a:lnTo>
                    <a:pt x="107881" y="11"/>
                  </a:lnTo>
                  <a:cubicBezTo>
                    <a:pt x="105684" y="40"/>
                    <a:pt x="101290" y="382"/>
                    <a:pt x="100263" y="382"/>
                  </a:cubicBezTo>
                  <a:cubicBezTo>
                    <a:pt x="100263" y="302"/>
                    <a:pt x="100182" y="267"/>
                    <a:pt x="100044" y="267"/>
                  </a:cubicBezTo>
                  <a:cubicBezTo>
                    <a:pt x="99937" y="267"/>
                    <a:pt x="99797" y="288"/>
                    <a:pt x="99635" y="325"/>
                  </a:cubicBezTo>
                  <a:cubicBezTo>
                    <a:pt x="99264" y="439"/>
                    <a:pt x="98180" y="582"/>
                    <a:pt x="96725" y="724"/>
                  </a:cubicBezTo>
                  <a:cubicBezTo>
                    <a:pt x="88578" y="1584"/>
                    <a:pt x="85479" y="1734"/>
                    <a:pt x="83631" y="1734"/>
                  </a:cubicBezTo>
                  <a:cubicBezTo>
                    <a:pt x="82646" y="1734"/>
                    <a:pt x="82016" y="1691"/>
                    <a:pt x="81165" y="1691"/>
                  </a:cubicBezTo>
                  <a:cubicBezTo>
                    <a:pt x="80383" y="1691"/>
                    <a:pt x="79414" y="1727"/>
                    <a:pt x="77808" y="1866"/>
                  </a:cubicBezTo>
                  <a:cubicBezTo>
                    <a:pt x="77333" y="1911"/>
                    <a:pt x="76729" y="1929"/>
                    <a:pt x="76032" y="1929"/>
                  </a:cubicBezTo>
                  <a:cubicBezTo>
                    <a:pt x="72450" y="1929"/>
                    <a:pt x="66390" y="1435"/>
                    <a:pt x="62482" y="1435"/>
                  </a:cubicBezTo>
                  <a:cubicBezTo>
                    <a:pt x="62308" y="1435"/>
                    <a:pt x="62138" y="1436"/>
                    <a:pt x="61973" y="1438"/>
                  </a:cubicBezTo>
                  <a:cubicBezTo>
                    <a:pt x="60061" y="1438"/>
                    <a:pt x="61345" y="1238"/>
                    <a:pt x="59747" y="1152"/>
                  </a:cubicBezTo>
                  <a:cubicBezTo>
                    <a:pt x="59063" y="1124"/>
                    <a:pt x="56580" y="1038"/>
                    <a:pt x="53271" y="953"/>
                  </a:cubicBezTo>
                  <a:cubicBezTo>
                    <a:pt x="49961" y="810"/>
                    <a:pt x="45795" y="753"/>
                    <a:pt x="41658" y="753"/>
                  </a:cubicBezTo>
                  <a:cubicBezTo>
                    <a:pt x="37188" y="753"/>
                    <a:pt x="31450" y="842"/>
                    <a:pt x="28070" y="842"/>
                  </a:cubicBezTo>
                  <a:cubicBezTo>
                    <a:pt x="26381" y="842"/>
                    <a:pt x="25280" y="820"/>
                    <a:pt x="25223" y="753"/>
                  </a:cubicBezTo>
                  <a:cubicBezTo>
                    <a:pt x="25196" y="729"/>
                    <a:pt x="25157" y="719"/>
                    <a:pt x="25112" y="719"/>
                  </a:cubicBezTo>
                  <a:cubicBezTo>
                    <a:pt x="24866" y="719"/>
                    <a:pt x="24400" y="1005"/>
                    <a:pt x="24135" y="1005"/>
                  </a:cubicBezTo>
                  <a:cubicBezTo>
                    <a:pt x="24093" y="1005"/>
                    <a:pt x="24056" y="998"/>
                    <a:pt x="24025" y="981"/>
                  </a:cubicBezTo>
                  <a:cubicBezTo>
                    <a:pt x="13411" y="1523"/>
                    <a:pt x="11300" y="1295"/>
                    <a:pt x="6991" y="1723"/>
                  </a:cubicBezTo>
                  <a:cubicBezTo>
                    <a:pt x="6478" y="1780"/>
                    <a:pt x="2112" y="2265"/>
                    <a:pt x="1713" y="2379"/>
                  </a:cubicBezTo>
                  <a:cubicBezTo>
                    <a:pt x="1057" y="2579"/>
                    <a:pt x="743" y="3007"/>
                    <a:pt x="486" y="4148"/>
                  </a:cubicBezTo>
                  <a:cubicBezTo>
                    <a:pt x="1" y="6231"/>
                    <a:pt x="201" y="8999"/>
                    <a:pt x="971" y="8999"/>
                  </a:cubicBezTo>
                  <a:cubicBezTo>
                    <a:pt x="1285" y="8999"/>
                    <a:pt x="2455" y="8599"/>
                    <a:pt x="4195" y="8286"/>
                  </a:cubicBezTo>
                  <a:cubicBezTo>
                    <a:pt x="7794" y="7616"/>
                    <a:pt x="12992" y="7408"/>
                    <a:pt x="16889" y="7408"/>
                  </a:cubicBezTo>
                  <a:cubicBezTo>
                    <a:pt x="19635" y="7408"/>
                    <a:pt x="21734" y="7511"/>
                    <a:pt x="22170" y="7629"/>
                  </a:cubicBezTo>
                  <a:cubicBezTo>
                    <a:pt x="25329" y="7421"/>
                    <a:pt x="33408" y="6865"/>
                    <a:pt x="39240" y="6865"/>
                  </a:cubicBezTo>
                  <a:cubicBezTo>
                    <a:pt x="41414" y="6865"/>
                    <a:pt x="43276" y="6943"/>
                    <a:pt x="44454" y="7144"/>
                  </a:cubicBezTo>
                  <a:cubicBezTo>
                    <a:pt x="44985" y="6991"/>
                    <a:pt x="46301" y="6938"/>
                    <a:pt x="47881" y="6938"/>
                  </a:cubicBezTo>
                  <a:cubicBezTo>
                    <a:pt x="51312" y="6938"/>
                    <a:pt x="55985" y="7191"/>
                    <a:pt x="56552" y="7230"/>
                  </a:cubicBezTo>
                  <a:cubicBezTo>
                    <a:pt x="61380" y="7483"/>
                    <a:pt x="66073" y="7758"/>
                    <a:pt x="67359" y="7758"/>
                  </a:cubicBezTo>
                  <a:cubicBezTo>
                    <a:pt x="67525" y="7758"/>
                    <a:pt x="67634" y="7753"/>
                    <a:pt x="67679" y="7743"/>
                  </a:cubicBezTo>
                  <a:cubicBezTo>
                    <a:pt x="67928" y="7687"/>
                    <a:pt x="68422" y="7663"/>
                    <a:pt x="69016" y="7663"/>
                  </a:cubicBezTo>
                  <a:cubicBezTo>
                    <a:pt x="70536" y="7663"/>
                    <a:pt x="72711" y="7824"/>
                    <a:pt x="73100" y="8029"/>
                  </a:cubicBezTo>
                  <a:cubicBezTo>
                    <a:pt x="73534" y="8235"/>
                    <a:pt x="74071" y="8322"/>
                    <a:pt x="74713" y="8322"/>
                  </a:cubicBezTo>
                  <a:cubicBezTo>
                    <a:pt x="74959" y="8322"/>
                    <a:pt x="75221" y="8309"/>
                    <a:pt x="75497" y="8286"/>
                  </a:cubicBezTo>
                  <a:cubicBezTo>
                    <a:pt x="76000" y="8251"/>
                    <a:pt x="76471" y="8195"/>
                    <a:pt x="76827" y="8195"/>
                  </a:cubicBezTo>
                  <a:cubicBezTo>
                    <a:pt x="77058" y="8195"/>
                    <a:pt x="77240" y="8218"/>
                    <a:pt x="77352" y="8286"/>
                  </a:cubicBezTo>
                  <a:cubicBezTo>
                    <a:pt x="93216" y="7230"/>
                    <a:pt x="106055" y="6402"/>
                    <a:pt x="106055" y="6402"/>
                  </a:cubicBezTo>
                  <a:cubicBezTo>
                    <a:pt x="107282" y="6174"/>
                    <a:pt x="108566" y="6089"/>
                    <a:pt x="109821" y="6031"/>
                  </a:cubicBezTo>
                  <a:cubicBezTo>
                    <a:pt x="110449" y="6031"/>
                    <a:pt x="111048" y="6031"/>
                    <a:pt x="111619" y="6089"/>
                  </a:cubicBezTo>
                  <a:cubicBezTo>
                    <a:pt x="111904" y="6117"/>
                    <a:pt x="112190" y="6117"/>
                    <a:pt x="112475" y="6146"/>
                  </a:cubicBezTo>
                  <a:cubicBezTo>
                    <a:pt x="114044" y="6317"/>
                    <a:pt x="115128" y="6545"/>
                    <a:pt x="116298" y="6574"/>
                  </a:cubicBezTo>
                  <a:cubicBezTo>
                    <a:pt x="116481" y="6583"/>
                    <a:pt x="116652" y="6588"/>
                    <a:pt x="116813" y="6588"/>
                  </a:cubicBezTo>
                  <a:cubicBezTo>
                    <a:pt x="118110" y="6588"/>
                    <a:pt x="118739" y="6245"/>
                    <a:pt x="119323" y="4976"/>
                  </a:cubicBezTo>
                  <a:cubicBezTo>
                    <a:pt x="120264" y="3036"/>
                    <a:pt x="119751" y="896"/>
                    <a:pt x="119380" y="239"/>
                  </a:cubicBezTo>
                  <a:cubicBezTo>
                    <a:pt x="119362" y="212"/>
                    <a:pt x="119321" y="202"/>
                    <a:pt x="119254" y="202"/>
                  </a:cubicBezTo>
                  <a:cubicBezTo>
                    <a:pt x="119110" y="202"/>
                    <a:pt x="118847" y="248"/>
                    <a:pt x="118438" y="268"/>
                  </a:cubicBezTo>
                  <a:cubicBezTo>
                    <a:pt x="118297" y="275"/>
                    <a:pt x="118135" y="278"/>
                    <a:pt x="117954" y="278"/>
                  </a:cubicBezTo>
                  <a:cubicBezTo>
                    <a:pt x="117368" y="278"/>
                    <a:pt x="116586" y="241"/>
                    <a:pt x="115671" y="154"/>
                  </a:cubicBezTo>
                  <a:cubicBezTo>
                    <a:pt x="113730" y="11"/>
                    <a:pt x="113531" y="11"/>
                    <a:pt x="112760" y="11"/>
                  </a:cubicBezTo>
                  <a:cubicBezTo>
                    <a:pt x="112619" y="4"/>
                    <a:pt x="112412" y="1"/>
                    <a:pt x="112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8" name="AutoShape 4">
              <a:extLst>
                <a:ext uri="{FF2B5EF4-FFF2-40B4-BE49-F238E27FC236}">
                  <a16:creationId xmlns="" xmlns:a16="http://schemas.microsoft.com/office/drawing/2014/main" id="{8DF565F6-8E5D-F76F-A8A1-952D95558B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-1390" y="1575"/>
              <a:ext cx="3193" cy="177"/>
            </a:xfrm>
            <a:custGeom>
              <a:avLst/>
              <a:gdLst>
                <a:gd name="G0" fmla="+- 14096 0 0"/>
                <a:gd name="G1" fmla="+- 795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76448" y="61"/>
                  </a:moveTo>
                  <a:cubicBezTo>
                    <a:pt x="76092" y="61"/>
                    <a:pt x="75755" y="69"/>
                    <a:pt x="75440" y="86"/>
                  </a:cubicBezTo>
                  <a:cubicBezTo>
                    <a:pt x="73385" y="172"/>
                    <a:pt x="67165" y="1"/>
                    <a:pt x="59690" y="1114"/>
                  </a:cubicBezTo>
                  <a:cubicBezTo>
                    <a:pt x="59224" y="1179"/>
                    <a:pt x="58953" y="1202"/>
                    <a:pt x="58784" y="1202"/>
                  </a:cubicBezTo>
                  <a:cubicBezTo>
                    <a:pt x="58394" y="1202"/>
                    <a:pt x="58537" y="1082"/>
                    <a:pt x="58081" y="1082"/>
                  </a:cubicBezTo>
                  <a:cubicBezTo>
                    <a:pt x="57956" y="1082"/>
                    <a:pt x="57787" y="1091"/>
                    <a:pt x="57550" y="1114"/>
                  </a:cubicBezTo>
                  <a:cubicBezTo>
                    <a:pt x="55753" y="1285"/>
                    <a:pt x="53498" y="1399"/>
                    <a:pt x="51644" y="1399"/>
                  </a:cubicBezTo>
                  <a:cubicBezTo>
                    <a:pt x="46759" y="1375"/>
                    <a:pt x="44949" y="307"/>
                    <a:pt x="35978" y="307"/>
                  </a:cubicBezTo>
                  <a:cubicBezTo>
                    <a:pt x="34154" y="307"/>
                    <a:pt x="32034" y="351"/>
                    <a:pt x="29531" y="457"/>
                  </a:cubicBezTo>
                  <a:cubicBezTo>
                    <a:pt x="27392" y="559"/>
                    <a:pt x="25761" y="647"/>
                    <a:pt x="24973" y="647"/>
                  </a:cubicBezTo>
                  <a:cubicBezTo>
                    <a:pt x="24658" y="647"/>
                    <a:pt x="24477" y="633"/>
                    <a:pt x="24453" y="600"/>
                  </a:cubicBezTo>
                  <a:cubicBezTo>
                    <a:pt x="24434" y="577"/>
                    <a:pt x="24405" y="568"/>
                    <a:pt x="24368" y="568"/>
                  </a:cubicBezTo>
                  <a:cubicBezTo>
                    <a:pt x="24160" y="568"/>
                    <a:pt x="23705" y="880"/>
                    <a:pt x="23443" y="880"/>
                  </a:cubicBezTo>
                  <a:cubicBezTo>
                    <a:pt x="23404" y="880"/>
                    <a:pt x="23369" y="873"/>
                    <a:pt x="23340" y="857"/>
                  </a:cubicBezTo>
                  <a:cubicBezTo>
                    <a:pt x="20911" y="1110"/>
                    <a:pt x="17272" y="1475"/>
                    <a:pt x="14390" y="1475"/>
                  </a:cubicBezTo>
                  <a:cubicBezTo>
                    <a:pt x="14021" y="1475"/>
                    <a:pt x="13665" y="1469"/>
                    <a:pt x="13325" y="1456"/>
                  </a:cubicBezTo>
                  <a:cubicBezTo>
                    <a:pt x="10244" y="1370"/>
                    <a:pt x="4195" y="486"/>
                    <a:pt x="3824" y="429"/>
                  </a:cubicBezTo>
                  <a:cubicBezTo>
                    <a:pt x="3428" y="345"/>
                    <a:pt x="3103" y="296"/>
                    <a:pt x="2825" y="296"/>
                  </a:cubicBezTo>
                  <a:cubicBezTo>
                    <a:pt x="2063" y="296"/>
                    <a:pt x="1657" y="667"/>
                    <a:pt x="1113" y="1713"/>
                  </a:cubicBezTo>
                  <a:cubicBezTo>
                    <a:pt x="828" y="2283"/>
                    <a:pt x="543" y="2997"/>
                    <a:pt x="372" y="3710"/>
                  </a:cubicBezTo>
                  <a:cubicBezTo>
                    <a:pt x="1" y="5108"/>
                    <a:pt x="1" y="6421"/>
                    <a:pt x="429" y="6563"/>
                  </a:cubicBezTo>
                  <a:cubicBezTo>
                    <a:pt x="685" y="6592"/>
                    <a:pt x="1827" y="6563"/>
                    <a:pt x="3567" y="6677"/>
                  </a:cubicBezTo>
                  <a:cubicBezTo>
                    <a:pt x="5850" y="6820"/>
                    <a:pt x="9245" y="7305"/>
                    <a:pt x="12127" y="7505"/>
                  </a:cubicBezTo>
                  <a:cubicBezTo>
                    <a:pt x="12814" y="7548"/>
                    <a:pt x="13600" y="7563"/>
                    <a:pt x="14421" y="7563"/>
                  </a:cubicBezTo>
                  <a:cubicBezTo>
                    <a:pt x="16421" y="7563"/>
                    <a:pt x="18634" y="7473"/>
                    <a:pt x="20164" y="7473"/>
                  </a:cubicBezTo>
                  <a:cubicBezTo>
                    <a:pt x="20924" y="7473"/>
                    <a:pt x="21515" y="7495"/>
                    <a:pt x="21828" y="7562"/>
                  </a:cubicBezTo>
                  <a:cubicBezTo>
                    <a:pt x="25880" y="7065"/>
                    <a:pt x="31167" y="6372"/>
                    <a:pt x="36462" y="6372"/>
                  </a:cubicBezTo>
                  <a:cubicBezTo>
                    <a:pt x="37244" y="6372"/>
                    <a:pt x="38026" y="6388"/>
                    <a:pt x="38804" y="6421"/>
                  </a:cubicBezTo>
                  <a:cubicBezTo>
                    <a:pt x="40659" y="6506"/>
                    <a:pt x="42200" y="6706"/>
                    <a:pt x="43027" y="6934"/>
                  </a:cubicBezTo>
                  <a:cubicBezTo>
                    <a:pt x="43190" y="6880"/>
                    <a:pt x="43445" y="6860"/>
                    <a:pt x="43791" y="6860"/>
                  </a:cubicBezTo>
                  <a:cubicBezTo>
                    <a:pt x="43991" y="6860"/>
                    <a:pt x="44221" y="6867"/>
                    <a:pt x="44482" y="6877"/>
                  </a:cubicBezTo>
                  <a:cubicBezTo>
                    <a:pt x="44853" y="6934"/>
                    <a:pt x="45224" y="6963"/>
                    <a:pt x="45652" y="6991"/>
                  </a:cubicBezTo>
                  <a:cubicBezTo>
                    <a:pt x="46137" y="7077"/>
                    <a:pt x="46622" y="7105"/>
                    <a:pt x="47193" y="7162"/>
                  </a:cubicBezTo>
                  <a:cubicBezTo>
                    <a:pt x="48925" y="7366"/>
                    <a:pt x="51065" y="7468"/>
                    <a:pt x="52999" y="7468"/>
                  </a:cubicBezTo>
                  <a:cubicBezTo>
                    <a:pt x="53773" y="7468"/>
                    <a:pt x="54513" y="7452"/>
                    <a:pt x="55182" y="7419"/>
                  </a:cubicBezTo>
                  <a:cubicBezTo>
                    <a:pt x="58035" y="7305"/>
                    <a:pt x="65710" y="6706"/>
                    <a:pt x="66053" y="6563"/>
                  </a:cubicBezTo>
                  <a:cubicBezTo>
                    <a:pt x="66452" y="6421"/>
                    <a:pt x="67593" y="6249"/>
                    <a:pt x="68706" y="6221"/>
                  </a:cubicBezTo>
                  <a:cubicBezTo>
                    <a:pt x="68917" y="6196"/>
                    <a:pt x="69332" y="6177"/>
                    <a:pt x="69765" y="6177"/>
                  </a:cubicBezTo>
                  <a:cubicBezTo>
                    <a:pt x="70328" y="6177"/>
                    <a:pt x="70922" y="6210"/>
                    <a:pt x="71131" y="6306"/>
                  </a:cubicBezTo>
                  <a:cubicBezTo>
                    <a:pt x="71478" y="6472"/>
                    <a:pt x="71899" y="6524"/>
                    <a:pt x="72335" y="6524"/>
                  </a:cubicBezTo>
                  <a:cubicBezTo>
                    <a:pt x="73110" y="6524"/>
                    <a:pt x="73934" y="6358"/>
                    <a:pt x="74476" y="6358"/>
                  </a:cubicBezTo>
                  <a:cubicBezTo>
                    <a:pt x="74682" y="6358"/>
                    <a:pt x="74848" y="6382"/>
                    <a:pt x="74955" y="6449"/>
                  </a:cubicBezTo>
                  <a:cubicBezTo>
                    <a:pt x="76464" y="6381"/>
                    <a:pt x="77550" y="6350"/>
                    <a:pt x="78441" y="6350"/>
                  </a:cubicBezTo>
                  <a:cubicBezTo>
                    <a:pt x="80178" y="6350"/>
                    <a:pt x="81173" y="6470"/>
                    <a:pt x="83115" y="6677"/>
                  </a:cubicBezTo>
                  <a:cubicBezTo>
                    <a:pt x="90208" y="7440"/>
                    <a:pt x="91883" y="7982"/>
                    <a:pt x="94579" y="7982"/>
                  </a:cubicBezTo>
                  <a:cubicBezTo>
                    <a:pt x="96318" y="7982"/>
                    <a:pt x="98483" y="7757"/>
                    <a:pt x="102802" y="7220"/>
                  </a:cubicBezTo>
                  <a:cubicBezTo>
                    <a:pt x="103943" y="6934"/>
                    <a:pt x="105113" y="6792"/>
                    <a:pt x="106255" y="6792"/>
                  </a:cubicBezTo>
                  <a:cubicBezTo>
                    <a:pt x="106351" y="6790"/>
                    <a:pt x="106448" y="6789"/>
                    <a:pt x="106546" y="6789"/>
                  </a:cubicBezTo>
                  <a:cubicBezTo>
                    <a:pt x="108655" y="6789"/>
                    <a:pt x="111075" y="7178"/>
                    <a:pt x="112697" y="7178"/>
                  </a:cubicBezTo>
                  <a:cubicBezTo>
                    <a:pt x="113450" y="7178"/>
                    <a:pt x="114031" y="7094"/>
                    <a:pt x="114329" y="6849"/>
                  </a:cubicBezTo>
                  <a:cubicBezTo>
                    <a:pt x="115528" y="5850"/>
                    <a:pt x="116811" y="2027"/>
                    <a:pt x="116383" y="1085"/>
                  </a:cubicBezTo>
                  <a:cubicBezTo>
                    <a:pt x="116355" y="971"/>
                    <a:pt x="115784" y="942"/>
                    <a:pt x="114928" y="885"/>
                  </a:cubicBezTo>
                  <a:cubicBezTo>
                    <a:pt x="114632" y="866"/>
                    <a:pt x="111250" y="709"/>
                    <a:pt x="108797" y="709"/>
                  </a:cubicBezTo>
                  <a:cubicBezTo>
                    <a:pt x="107704" y="709"/>
                    <a:pt x="106795" y="740"/>
                    <a:pt x="106426" y="828"/>
                  </a:cubicBezTo>
                  <a:cubicBezTo>
                    <a:pt x="106331" y="847"/>
                    <a:pt x="106236" y="857"/>
                    <a:pt x="106149" y="857"/>
                  </a:cubicBezTo>
                  <a:cubicBezTo>
                    <a:pt x="105976" y="857"/>
                    <a:pt x="105836" y="819"/>
                    <a:pt x="105798" y="743"/>
                  </a:cubicBezTo>
                  <a:cubicBezTo>
                    <a:pt x="105798" y="714"/>
                    <a:pt x="105655" y="714"/>
                    <a:pt x="105370" y="714"/>
                  </a:cubicBezTo>
                  <a:cubicBezTo>
                    <a:pt x="104428" y="714"/>
                    <a:pt x="103287" y="743"/>
                    <a:pt x="101090" y="1000"/>
                  </a:cubicBezTo>
                  <a:cubicBezTo>
                    <a:pt x="100691" y="1028"/>
                    <a:pt x="97267" y="1427"/>
                    <a:pt x="96839" y="1427"/>
                  </a:cubicBezTo>
                  <a:cubicBezTo>
                    <a:pt x="96825" y="1370"/>
                    <a:pt x="96760" y="1342"/>
                    <a:pt x="96661" y="1342"/>
                  </a:cubicBezTo>
                  <a:cubicBezTo>
                    <a:pt x="96561" y="1342"/>
                    <a:pt x="96425" y="1370"/>
                    <a:pt x="96268" y="1427"/>
                  </a:cubicBezTo>
                  <a:cubicBezTo>
                    <a:pt x="95741" y="1625"/>
                    <a:pt x="94521" y="1705"/>
                    <a:pt x="93635" y="1705"/>
                  </a:cubicBezTo>
                  <a:cubicBezTo>
                    <a:pt x="93371" y="1705"/>
                    <a:pt x="93136" y="1697"/>
                    <a:pt x="92959" y="1684"/>
                  </a:cubicBezTo>
                  <a:cubicBezTo>
                    <a:pt x="88180" y="1288"/>
                    <a:pt x="80860" y="61"/>
                    <a:pt x="76448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9" name="AutoShape 5">
              <a:extLst>
                <a:ext uri="{FF2B5EF4-FFF2-40B4-BE49-F238E27FC236}">
                  <a16:creationId xmlns="" xmlns:a16="http://schemas.microsoft.com/office/drawing/2014/main" id="{2D4C11CD-C916-4DD5-0176-022E92874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3074"/>
              <a:ext cx="2831" cy="168"/>
            </a:xfrm>
            <a:custGeom>
              <a:avLst/>
              <a:gdLst>
                <a:gd name="G0" fmla="+- 12497 0 0"/>
                <a:gd name="G1" fmla="+- 75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08635" y="0"/>
                  </a:moveTo>
                  <a:cubicBezTo>
                    <a:pt x="108534" y="0"/>
                    <a:pt x="108413" y="10"/>
                    <a:pt x="108280" y="29"/>
                  </a:cubicBezTo>
                  <a:cubicBezTo>
                    <a:pt x="107244" y="244"/>
                    <a:pt x="100302" y="365"/>
                    <a:pt x="95289" y="365"/>
                  </a:cubicBezTo>
                  <a:cubicBezTo>
                    <a:pt x="92985" y="365"/>
                    <a:pt x="91089" y="340"/>
                    <a:pt x="90362" y="286"/>
                  </a:cubicBezTo>
                  <a:cubicBezTo>
                    <a:pt x="89141" y="203"/>
                    <a:pt x="88375" y="161"/>
                    <a:pt x="87614" y="161"/>
                  </a:cubicBezTo>
                  <a:cubicBezTo>
                    <a:pt x="86792" y="161"/>
                    <a:pt x="85976" y="210"/>
                    <a:pt x="84598" y="314"/>
                  </a:cubicBezTo>
                  <a:cubicBezTo>
                    <a:pt x="81288" y="571"/>
                    <a:pt x="71816" y="343"/>
                    <a:pt x="67450" y="685"/>
                  </a:cubicBezTo>
                  <a:cubicBezTo>
                    <a:pt x="67091" y="710"/>
                    <a:pt x="66836" y="720"/>
                    <a:pt x="66651" y="720"/>
                  </a:cubicBezTo>
                  <a:cubicBezTo>
                    <a:pt x="65863" y="720"/>
                    <a:pt x="66346" y="536"/>
                    <a:pt x="65380" y="536"/>
                  </a:cubicBezTo>
                  <a:cubicBezTo>
                    <a:pt x="65278" y="536"/>
                    <a:pt x="65161" y="538"/>
                    <a:pt x="65025" y="542"/>
                  </a:cubicBezTo>
                  <a:cubicBezTo>
                    <a:pt x="56845" y="802"/>
                    <a:pt x="50748" y="1334"/>
                    <a:pt x="40749" y="1334"/>
                  </a:cubicBezTo>
                  <a:cubicBezTo>
                    <a:pt x="38646" y="1334"/>
                    <a:pt x="36371" y="1310"/>
                    <a:pt x="33868" y="1256"/>
                  </a:cubicBezTo>
                  <a:cubicBezTo>
                    <a:pt x="30615" y="1170"/>
                    <a:pt x="28447" y="1056"/>
                    <a:pt x="28333" y="970"/>
                  </a:cubicBezTo>
                  <a:cubicBezTo>
                    <a:pt x="28307" y="930"/>
                    <a:pt x="28260" y="913"/>
                    <a:pt x="28197" y="913"/>
                  </a:cubicBezTo>
                  <a:cubicBezTo>
                    <a:pt x="27960" y="913"/>
                    <a:pt x="27508" y="1147"/>
                    <a:pt x="27226" y="1147"/>
                  </a:cubicBezTo>
                  <a:cubicBezTo>
                    <a:pt x="27168" y="1147"/>
                    <a:pt x="27117" y="1137"/>
                    <a:pt x="27077" y="1113"/>
                  </a:cubicBezTo>
                  <a:lnTo>
                    <a:pt x="8902" y="1113"/>
                  </a:lnTo>
                  <a:cubicBezTo>
                    <a:pt x="6677" y="1113"/>
                    <a:pt x="5079" y="1113"/>
                    <a:pt x="4680" y="1056"/>
                  </a:cubicBezTo>
                  <a:cubicBezTo>
                    <a:pt x="4352" y="1011"/>
                    <a:pt x="4085" y="988"/>
                    <a:pt x="3861" y="988"/>
                  </a:cubicBezTo>
                  <a:cubicBezTo>
                    <a:pt x="3382" y="988"/>
                    <a:pt x="3097" y="1090"/>
                    <a:pt x="2825" y="1284"/>
                  </a:cubicBezTo>
                  <a:cubicBezTo>
                    <a:pt x="1769" y="2026"/>
                    <a:pt x="0" y="7105"/>
                    <a:pt x="1199" y="7333"/>
                  </a:cubicBezTo>
                  <a:cubicBezTo>
                    <a:pt x="1299" y="7350"/>
                    <a:pt x="1495" y="7357"/>
                    <a:pt x="1774" y="7357"/>
                  </a:cubicBezTo>
                  <a:cubicBezTo>
                    <a:pt x="2447" y="7357"/>
                    <a:pt x="3606" y="7316"/>
                    <a:pt x="5079" y="7276"/>
                  </a:cubicBezTo>
                  <a:cubicBezTo>
                    <a:pt x="6472" y="7232"/>
                    <a:pt x="10875" y="7123"/>
                    <a:pt x="15204" y="7123"/>
                  </a:cubicBezTo>
                  <a:cubicBezTo>
                    <a:pt x="19388" y="7123"/>
                    <a:pt x="23504" y="7225"/>
                    <a:pt x="24766" y="7590"/>
                  </a:cubicBezTo>
                  <a:cubicBezTo>
                    <a:pt x="32973" y="7454"/>
                    <a:pt x="39012" y="7339"/>
                    <a:pt x="43134" y="7339"/>
                  </a:cubicBezTo>
                  <a:cubicBezTo>
                    <a:pt x="45962" y="7339"/>
                    <a:pt x="47887" y="7393"/>
                    <a:pt x="48990" y="7533"/>
                  </a:cubicBezTo>
                  <a:cubicBezTo>
                    <a:pt x="50074" y="7190"/>
                    <a:pt x="59747" y="6819"/>
                    <a:pt x="62029" y="6762"/>
                  </a:cubicBezTo>
                  <a:cubicBezTo>
                    <a:pt x="67850" y="6677"/>
                    <a:pt x="73556" y="6734"/>
                    <a:pt x="73956" y="6620"/>
                  </a:cubicBezTo>
                  <a:cubicBezTo>
                    <a:pt x="74412" y="6506"/>
                    <a:pt x="75710" y="6449"/>
                    <a:pt x="76969" y="6449"/>
                  </a:cubicBezTo>
                  <a:cubicBezTo>
                    <a:pt x="78228" y="6449"/>
                    <a:pt x="79448" y="6506"/>
                    <a:pt x="79748" y="6620"/>
                  </a:cubicBezTo>
                  <a:cubicBezTo>
                    <a:pt x="80145" y="6779"/>
                    <a:pt x="80618" y="6831"/>
                    <a:pt x="81107" y="6831"/>
                  </a:cubicBezTo>
                  <a:cubicBezTo>
                    <a:pt x="82064" y="6831"/>
                    <a:pt x="83080" y="6630"/>
                    <a:pt x="83704" y="6630"/>
                  </a:cubicBezTo>
                  <a:cubicBezTo>
                    <a:pt x="83905" y="6630"/>
                    <a:pt x="84065" y="6650"/>
                    <a:pt x="84170" y="6705"/>
                  </a:cubicBezTo>
                  <a:cubicBezTo>
                    <a:pt x="88108" y="6423"/>
                    <a:pt x="88450" y="6314"/>
                    <a:pt x="92343" y="6314"/>
                  </a:cubicBezTo>
                  <a:cubicBezTo>
                    <a:pt x="94346" y="6314"/>
                    <a:pt x="97289" y="6343"/>
                    <a:pt x="102146" y="6391"/>
                  </a:cubicBezTo>
                  <a:cubicBezTo>
                    <a:pt x="105284" y="6420"/>
                    <a:pt x="114700" y="6563"/>
                    <a:pt x="114700" y="6563"/>
                  </a:cubicBezTo>
                  <a:cubicBezTo>
                    <a:pt x="115611" y="6476"/>
                    <a:pt x="116557" y="6443"/>
                    <a:pt x="117507" y="6443"/>
                  </a:cubicBezTo>
                  <a:cubicBezTo>
                    <a:pt x="120650" y="6443"/>
                    <a:pt x="123834" y="6806"/>
                    <a:pt x="125913" y="6806"/>
                  </a:cubicBezTo>
                  <a:cubicBezTo>
                    <a:pt x="126946" y="6806"/>
                    <a:pt x="127706" y="6716"/>
                    <a:pt x="128053" y="6449"/>
                  </a:cubicBezTo>
                  <a:cubicBezTo>
                    <a:pt x="129251" y="5536"/>
                    <a:pt x="130877" y="1655"/>
                    <a:pt x="130392" y="714"/>
                  </a:cubicBezTo>
                  <a:cubicBezTo>
                    <a:pt x="130317" y="518"/>
                    <a:pt x="127406" y="449"/>
                    <a:pt x="124592" y="449"/>
                  </a:cubicBezTo>
                  <a:cubicBezTo>
                    <a:pt x="122081" y="449"/>
                    <a:pt x="119648" y="504"/>
                    <a:pt x="119379" y="571"/>
                  </a:cubicBezTo>
                  <a:cubicBezTo>
                    <a:pt x="119303" y="586"/>
                    <a:pt x="119226" y="593"/>
                    <a:pt x="119154" y="593"/>
                  </a:cubicBezTo>
                  <a:cubicBezTo>
                    <a:pt x="118957" y="593"/>
                    <a:pt x="118793" y="540"/>
                    <a:pt x="118751" y="457"/>
                  </a:cubicBezTo>
                  <a:cubicBezTo>
                    <a:pt x="118694" y="428"/>
                    <a:pt x="113929" y="229"/>
                    <a:pt x="113844" y="229"/>
                  </a:cubicBezTo>
                  <a:cubicBezTo>
                    <a:pt x="109963" y="114"/>
                    <a:pt x="110791" y="143"/>
                    <a:pt x="109393" y="114"/>
                  </a:cubicBezTo>
                  <a:lnTo>
                    <a:pt x="108965" y="114"/>
                  </a:lnTo>
                  <a:cubicBezTo>
                    <a:pt x="108965" y="38"/>
                    <a:pt x="108838" y="0"/>
                    <a:pt x="108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390" name="Group 6">
            <a:extLst>
              <a:ext uri="{FF2B5EF4-FFF2-40B4-BE49-F238E27FC236}">
                <a16:creationId xmlns="" xmlns:a16="http://schemas.microsoft.com/office/drawing/2014/main" id="{8C7FFD79-21A2-1304-9946-65689B8C29A0}"/>
              </a:ext>
            </a:extLst>
          </p:cNvPr>
          <p:cNvGrpSpPr>
            <a:grpSpLocks/>
          </p:cNvGrpSpPr>
          <p:nvPr/>
        </p:nvGrpSpPr>
        <p:grpSpPr bwMode="auto">
          <a:xfrm>
            <a:off x="3498850" y="1785938"/>
            <a:ext cx="373063" cy="493712"/>
            <a:chOff x="2204" y="1125"/>
            <a:chExt cx="235" cy="311"/>
          </a:xfrm>
        </p:grpSpPr>
        <p:sp>
          <p:nvSpPr>
            <p:cNvPr id="16391" name="AutoShape 7">
              <a:extLst>
                <a:ext uri="{FF2B5EF4-FFF2-40B4-BE49-F238E27FC236}">
                  <a16:creationId xmlns="" xmlns:a16="http://schemas.microsoft.com/office/drawing/2014/main" id="{E0483893-2F85-854A-6E4E-53EC6B5087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360000">
              <a:off x="2209" y="1131"/>
              <a:ext cx="176" cy="154"/>
            </a:xfrm>
            <a:custGeom>
              <a:avLst/>
              <a:gdLst>
                <a:gd name="G0" fmla="+- 755 0 0"/>
                <a:gd name="G1" fmla="+- 669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3677" y="1"/>
                  </a:moveTo>
                  <a:cubicBezTo>
                    <a:pt x="13610" y="1"/>
                    <a:pt x="13510" y="34"/>
                    <a:pt x="13410" y="67"/>
                  </a:cubicBezTo>
                  <a:cubicBezTo>
                    <a:pt x="13343" y="101"/>
                    <a:pt x="13243" y="201"/>
                    <a:pt x="13176" y="267"/>
                  </a:cubicBezTo>
                  <a:cubicBezTo>
                    <a:pt x="12176" y="1168"/>
                    <a:pt x="11108" y="2002"/>
                    <a:pt x="10107" y="2869"/>
                  </a:cubicBezTo>
                  <a:cubicBezTo>
                    <a:pt x="9941" y="3036"/>
                    <a:pt x="9740" y="3203"/>
                    <a:pt x="9574" y="3370"/>
                  </a:cubicBezTo>
                  <a:cubicBezTo>
                    <a:pt x="8840" y="4170"/>
                    <a:pt x="8039" y="4837"/>
                    <a:pt x="7172" y="5505"/>
                  </a:cubicBezTo>
                  <a:cubicBezTo>
                    <a:pt x="6905" y="5671"/>
                    <a:pt x="6672" y="5872"/>
                    <a:pt x="6438" y="6072"/>
                  </a:cubicBezTo>
                  <a:cubicBezTo>
                    <a:pt x="5337" y="7239"/>
                    <a:pt x="4103" y="8340"/>
                    <a:pt x="2869" y="9374"/>
                  </a:cubicBezTo>
                  <a:cubicBezTo>
                    <a:pt x="2268" y="9874"/>
                    <a:pt x="1735" y="10408"/>
                    <a:pt x="1268" y="10942"/>
                  </a:cubicBezTo>
                  <a:cubicBezTo>
                    <a:pt x="934" y="11342"/>
                    <a:pt x="601" y="11709"/>
                    <a:pt x="267" y="12143"/>
                  </a:cubicBezTo>
                  <a:cubicBezTo>
                    <a:pt x="200" y="12209"/>
                    <a:pt x="100" y="12343"/>
                    <a:pt x="67" y="12476"/>
                  </a:cubicBezTo>
                  <a:cubicBezTo>
                    <a:pt x="0" y="12676"/>
                    <a:pt x="200" y="12910"/>
                    <a:pt x="434" y="12877"/>
                  </a:cubicBezTo>
                  <a:cubicBezTo>
                    <a:pt x="534" y="12877"/>
                    <a:pt x="567" y="12843"/>
                    <a:pt x="667" y="12843"/>
                  </a:cubicBezTo>
                  <a:cubicBezTo>
                    <a:pt x="1168" y="12576"/>
                    <a:pt x="1668" y="12343"/>
                    <a:pt x="2068" y="11976"/>
                  </a:cubicBezTo>
                  <a:cubicBezTo>
                    <a:pt x="3102" y="11042"/>
                    <a:pt x="4203" y="10141"/>
                    <a:pt x="5237" y="9207"/>
                  </a:cubicBezTo>
                  <a:lnTo>
                    <a:pt x="6872" y="7706"/>
                  </a:lnTo>
                  <a:cubicBezTo>
                    <a:pt x="7405" y="7172"/>
                    <a:pt x="7939" y="6672"/>
                    <a:pt x="8573" y="6205"/>
                  </a:cubicBezTo>
                  <a:cubicBezTo>
                    <a:pt x="9173" y="5805"/>
                    <a:pt x="9707" y="5304"/>
                    <a:pt x="10241" y="4737"/>
                  </a:cubicBezTo>
                  <a:cubicBezTo>
                    <a:pt x="11008" y="3970"/>
                    <a:pt x="11875" y="3236"/>
                    <a:pt x="12743" y="2536"/>
                  </a:cubicBezTo>
                  <a:cubicBezTo>
                    <a:pt x="13243" y="2135"/>
                    <a:pt x="13710" y="1668"/>
                    <a:pt x="14110" y="1201"/>
                  </a:cubicBezTo>
                  <a:cubicBezTo>
                    <a:pt x="14210" y="1068"/>
                    <a:pt x="14344" y="968"/>
                    <a:pt x="14377" y="835"/>
                  </a:cubicBezTo>
                  <a:cubicBezTo>
                    <a:pt x="14377" y="434"/>
                    <a:pt x="14144" y="34"/>
                    <a:pt x="13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2" name="AutoShape 8">
              <a:extLst>
                <a:ext uri="{FF2B5EF4-FFF2-40B4-BE49-F238E27FC236}">
                  <a16:creationId xmlns="" xmlns:a16="http://schemas.microsoft.com/office/drawing/2014/main" id="{B6573D42-6F01-647B-07F9-39DC6DCA31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60000">
              <a:off x="2259" y="1267"/>
              <a:ext cx="172" cy="73"/>
            </a:xfrm>
            <a:custGeom>
              <a:avLst/>
              <a:gdLst>
                <a:gd name="G0" fmla="+- 736 0 0"/>
                <a:gd name="G1" fmla="+- 32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9674" y="0"/>
                  </a:moveTo>
                  <a:cubicBezTo>
                    <a:pt x="9507" y="67"/>
                    <a:pt x="9207" y="100"/>
                    <a:pt x="8973" y="167"/>
                  </a:cubicBezTo>
                  <a:cubicBezTo>
                    <a:pt x="6805" y="968"/>
                    <a:pt x="4637" y="1668"/>
                    <a:pt x="2535" y="2636"/>
                  </a:cubicBezTo>
                  <a:cubicBezTo>
                    <a:pt x="1835" y="2969"/>
                    <a:pt x="1134" y="3403"/>
                    <a:pt x="400" y="3770"/>
                  </a:cubicBezTo>
                  <a:cubicBezTo>
                    <a:pt x="334" y="3803"/>
                    <a:pt x="234" y="3836"/>
                    <a:pt x="200" y="3937"/>
                  </a:cubicBezTo>
                  <a:cubicBezTo>
                    <a:pt x="33" y="4103"/>
                    <a:pt x="0" y="4303"/>
                    <a:pt x="67" y="4470"/>
                  </a:cubicBezTo>
                  <a:cubicBezTo>
                    <a:pt x="167" y="4637"/>
                    <a:pt x="367" y="4770"/>
                    <a:pt x="567" y="4737"/>
                  </a:cubicBezTo>
                  <a:cubicBezTo>
                    <a:pt x="701" y="4737"/>
                    <a:pt x="767" y="4670"/>
                    <a:pt x="901" y="4637"/>
                  </a:cubicBezTo>
                  <a:cubicBezTo>
                    <a:pt x="1735" y="4337"/>
                    <a:pt x="2569" y="4003"/>
                    <a:pt x="3402" y="3736"/>
                  </a:cubicBezTo>
                  <a:cubicBezTo>
                    <a:pt x="4870" y="3169"/>
                    <a:pt x="6338" y="2602"/>
                    <a:pt x="7739" y="2069"/>
                  </a:cubicBezTo>
                  <a:cubicBezTo>
                    <a:pt x="8106" y="1935"/>
                    <a:pt x="8506" y="1768"/>
                    <a:pt x="8873" y="1635"/>
                  </a:cubicBezTo>
                  <a:cubicBezTo>
                    <a:pt x="9207" y="1501"/>
                    <a:pt x="9540" y="1401"/>
                    <a:pt x="9907" y="1401"/>
                  </a:cubicBezTo>
                  <a:cubicBezTo>
                    <a:pt x="10041" y="1401"/>
                    <a:pt x="10107" y="1335"/>
                    <a:pt x="10241" y="1301"/>
                  </a:cubicBezTo>
                  <a:cubicBezTo>
                    <a:pt x="10508" y="1235"/>
                    <a:pt x="10674" y="934"/>
                    <a:pt x="10674" y="668"/>
                  </a:cubicBezTo>
                  <a:cubicBezTo>
                    <a:pt x="10674" y="434"/>
                    <a:pt x="10441" y="167"/>
                    <a:pt x="10174" y="100"/>
                  </a:cubicBezTo>
                  <a:cubicBezTo>
                    <a:pt x="10074" y="0"/>
                    <a:pt x="9907" y="0"/>
                    <a:pt x="9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3" name="AutoShape 9">
              <a:extLst>
                <a:ext uri="{FF2B5EF4-FFF2-40B4-BE49-F238E27FC236}">
                  <a16:creationId xmlns="" xmlns:a16="http://schemas.microsoft.com/office/drawing/2014/main" id="{9EDD0A41-1047-96BD-7F41-0DEEF6E66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7" y="1369"/>
              <a:ext cx="192" cy="67"/>
            </a:xfrm>
            <a:custGeom>
              <a:avLst/>
              <a:gdLst>
                <a:gd name="G0" fmla="+- 827 0 0"/>
                <a:gd name="G1" fmla="+- 301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701" y="0"/>
                  </a:moveTo>
                  <a:cubicBezTo>
                    <a:pt x="401" y="0"/>
                    <a:pt x="201" y="34"/>
                    <a:pt x="67" y="267"/>
                  </a:cubicBezTo>
                  <a:cubicBezTo>
                    <a:pt x="0" y="434"/>
                    <a:pt x="0" y="634"/>
                    <a:pt x="134" y="768"/>
                  </a:cubicBezTo>
                  <a:cubicBezTo>
                    <a:pt x="201" y="868"/>
                    <a:pt x="334" y="968"/>
                    <a:pt x="401" y="1034"/>
                  </a:cubicBezTo>
                  <a:cubicBezTo>
                    <a:pt x="901" y="1235"/>
                    <a:pt x="1468" y="1435"/>
                    <a:pt x="1969" y="1602"/>
                  </a:cubicBezTo>
                  <a:cubicBezTo>
                    <a:pt x="2302" y="1735"/>
                    <a:pt x="2636" y="1802"/>
                    <a:pt x="3003" y="1868"/>
                  </a:cubicBezTo>
                  <a:cubicBezTo>
                    <a:pt x="4337" y="2135"/>
                    <a:pt x="5638" y="2569"/>
                    <a:pt x="6872" y="2969"/>
                  </a:cubicBezTo>
                  <a:cubicBezTo>
                    <a:pt x="7906" y="3336"/>
                    <a:pt x="9007" y="3603"/>
                    <a:pt x="10074" y="3903"/>
                  </a:cubicBezTo>
                  <a:cubicBezTo>
                    <a:pt x="10341" y="3970"/>
                    <a:pt x="10541" y="4037"/>
                    <a:pt x="10741" y="4170"/>
                  </a:cubicBezTo>
                  <a:cubicBezTo>
                    <a:pt x="11175" y="4404"/>
                    <a:pt x="11709" y="4103"/>
                    <a:pt x="11876" y="3670"/>
                  </a:cubicBezTo>
                  <a:cubicBezTo>
                    <a:pt x="11976" y="3369"/>
                    <a:pt x="11842" y="3036"/>
                    <a:pt x="11542" y="2869"/>
                  </a:cubicBezTo>
                  <a:lnTo>
                    <a:pt x="11175" y="2736"/>
                  </a:lnTo>
                  <a:cubicBezTo>
                    <a:pt x="9407" y="2369"/>
                    <a:pt x="7706" y="1768"/>
                    <a:pt x="6005" y="1235"/>
                  </a:cubicBezTo>
                  <a:cubicBezTo>
                    <a:pt x="4370" y="701"/>
                    <a:pt x="2702" y="334"/>
                    <a:pt x="1035" y="34"/>
                  </a:cubicBezTo>
                  <a:cubicBezTo>
                    <a:pt x="901" y="34"/>
                    <a:pt x="768" y="34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394" name="Group 10">
            <a:extLst>
              <a:ext uri="{FF2B5EF4-FFF2-40B4-BE49-F238E27FC236}">
                <a16:creationId xmlns="" xmlns:a16="http://schemas.microsoft.com/office/drawing/2014/main" id="{961FCFEB-DFA7-3771-E661-DB2643B44ACD}"/>
              </a:ext>
            </a:extLst>
          </p:cNvPr>
          <p:cNvGrpSpPr>
            <a:grpSpLocks/>
          </p:cNvGrpSpPr>
          <p:nvPr/>
        </p:nvGrpSpPr>
        <p:grpSpPr bwMode="auto">
          <a:xfrm>
            <a:off x="1027113" y="1149350"/>
            <a:ext cx="779462" cy="901700"/>
            <a:chOff x="647" y="724"/>
            <a:chExt cx="491" cy="568"/>
          </a:xfrm>
        </p:grpSpPr>
        <p:grpSp>
          <p:nvGrpSpPr>
            <p:cNvPr id="16395" name="Group 11">
              <a:extLst>
                <a:ext uri="{FF2B5EF4-FFF2-40B4-BE49-F238E27FC236}">
                  <a16:creationId xmlns="" xmlns:a16="http://schemas.microsoft.com/office/drawing/2014/main" id="{F2F1FB6B-0FBF-469E-DDBB-A429D84F91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7" y="880"/>
              <a:ext cx="491" cy="412"/>
              <a:chOff x="647" y="880"/>
              <a:chExt cx="491" cy="412"/>
            </a:xfrm>
          </p:grpSpPr>
          <p:sp>
            <p:nvSpPr>
              <p:cNvPr id="16396" name="AutoShape 12">
                <a:extLst>
                  <a:ext uri="{FF2B5EF4-FFF2-40B4-BE49-F238E27FC236}">
                    <a16:creationId xmlns="" xmlns:a16="http://schemas.microsoft.com/office/drawing/2014/main" id="{A7F79DE7-4E0F-90CE-AFCB-BE6D074358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60000">
                <a:off x="693" y="973"/>
                <a:ext cx="208" cy="291"/>
              </a:xfrm>
              <a:custGeom>
                <a:avLst/>
                <a:gdLst>
                  <a:gd name="G0" fmla="+- 755 0 0"/>
                  <a:gd name="G1" fmla="+- 990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80" cap="flat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7" name="AutoShape 13">
                <a:extLst>
                  <a:ext uri="{FF2B5EF4-FFF2-40B4-BE49-F238E27FC236}">
                    <a16:creationId xmlns="" xmlns:a16="http://schemas.microsoft.com/office/drawing/2014/main" id="{2A5AA04D-1A54-9228-DF96-C3451CA9F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220000">
                <a:off x="933" y="865"/>
                <a:ext cx="179" cy="222"/>
              </a:xfrm>
              <a:custGeom>
                <a:avLst/>
                <a:gdLst>
                  <a:gd name="G0" fmla="+- 615 0 0"/>
                  <a:gd name="G1" fmla="+- 807 0 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0" t="0" r="0" b="0"/>
                <a:pathLst>
                  <a:path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80" cap="flat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398" name="AutoShape 14">
              <a:extLst>
                <a:ext uri="{FF2B5EF4-FFF2-40B4-BE49-F238E27FC236}">
                  <a16:creationId xmlns="" xmlns:a16="http://schemas.microsoft.com/office/drawing/2014/main" id="{0C048D3B-3562-56BA-1391-D9597E4DB0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60000">
              <a:off x="771" y="746"/>
              <a:ext cx="158" cy="188"/>
            </a:xfrm>
            <a:custGeom>
              <a:avLst/>
              <a:gdLst>
                <a:gd name="G0" fmla="+- 713 0 0"/>
                <a:gd name="G1" fmla="+- 774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3436" y="1253"/>
                  </a:moveTo>
                  <a:lnTo>
                    <a:pt x="4203" y="2588"/>
                  </a:lnTo>
                  <a:cubicBezTo>
                    <a:pt x="3803" y="2688"/>
                    <a:pt x="3369" y="2821"/>
                    <a:pt x="2969" y="2921"/>
                  </a:cubicBezTo>
                  <a:cubicBezTo>
                    <a:pt x="3103" y="2354"/>
                    <a:pt x="3269" y="1820"/>
                    <a:pt x="3436" y="1253"/>
                  </a:cubicBezTo>
                  <a:close/>
                  <a:moveTo>
                    <a:pt x="2235" y="3822"/>
                  </a:moveTo>
                  <a:cubicBezTo>
                    <a:pt x="2235" y="3922"/>
                    <a:pt x="2169" y="3955"/>
                    <a:pt x="2169" y="4022"/>
                  </a:cubicBezTo>
                  <a:cubicBezTo>
                    <a:pt x="2002" y="3989"/>
                    <a:pt x="1902" y="3922"/>
                    <a:pt x="1802" y="3922"/>
                  </a:cubicBezTo>
                  <a:cubicBezTo>
                    <a:pt x="1935" y="3855"/>
                    <a:pt x="2068" y="3855"/>
                    <a:pt x="2235" y="3822"/>
                  </a:cubicBezTo>
                  <a:close/>
                  <a:moveTo>
                    <a:pt x="4570" y="3155"/>
                  </a:moveTo>
                  <a:cubicBezTo>
                    <a:pt x="4604" y="3255"/>
                    <a:pt x="4637" y="3288"/>
                    <a:pt x="4670" y="3355"/>
                  </a:cubicBezTo>
                  <a:lnTo>
                    <a:pt x="3803" y="4355"/>
                  </a:lnTo>
                  <a:cubicBezTo>
                    <a:pt x="3803" y="4422"/>
                    <a:pt x="3770" y="4422"/>
                    <a:pt x="3770" y="4456"/>
                  </a:cubicBezTo>
                  <a:cubicBezTo>
                    <a:pt x="3403" y="4355"/>
                    <a:pt x="3002" y="4289"/>
                    <a:pt x="2669" y="4155"/>
                  </a:cubicBezTo>
                  <a:lnTo>
                    <a:pt x="2802" y="3655"/>
                  </a:lnTo>
                  <a:cubicBezTo>
                    <a:pt x="3403" y="3522"/>
                    <a:pt x="3970" y="3355"/>
                    <a:pt x="4570" y="3155"/>
                  </a:cubicBezTo>
                  <a:close/>
                  <a:moveTo>
                    <a:pt x="4971" y="3922"/>
                  </a:moveTo>
                  <a:cubicBezTo>
                    <a:pt x="5137" y="4189"/>
                    <a:pt x="5304" y="4489"/>
                    <a:pt x="5504" y="4822"/>
                  </a:cubicBezTo>
                  <a:cubicBezTo>
                    <a:pt x="5137" y="4756"/>
                    <a:pt x="4770" y="4689"/>
                    <a:pt x="4403" y="4622"/>
                  </a:cubicBezTo>
                  <a:cubicBezTo>
                    <a:pt x="4570" y="4355"/>
                    <a:pt x="4770" y="4155"/>
                    <a:pt x="4971" y="3922"/>
                  </a:cubicBezTo>
                  <a:close/>
                  <a:moveTo>
                    <a:pt x="2469" y="4923"/>
                  </a:moveTo>
                  <a:cubicBezTo>
                    <a:pt x="2736" y="4989"/>
                    <a:pt x="2969" y="5023"/>
                    <a:pt x="3169" y="5123"/>
                  </a:cubicBezTo>
                  <a:cubicBezTo>
                    <a:pt x="2902" y="5490"/>
                    <a:pt x="2602" y="5857"/>
                    <a:pt x="2235" y="6257"/>
                  </a:cubicBezTo>
                  <a:cubicBezTo>
                    <a:pt x="2302" y="5790"/>
                    <a:pt x="2402" y="5323"/>
                    <a:pt x="2469" y="4923"/>
                  </a:cubicBezTo>
                  <a:close/>
                  <a:moveTo>
                    <a:pt x="3528" y="0"/>
                  </a:moveTo>
                  <a:cubicBezTo>
                    <a:pt x="3477" y="0"/>
                    <a:pt x="3427" y="25"/>
                    <a:pt x="3403" y="86"/>
                  </a:cubicBezTo>
                  <a:cubicBezTo>
                    <a:pt x="3336" y="119"/>
                    <a:pt x="3336" y="186"/>
                    <a:pt x="3303" y="253"/>
                  </a:cubicBezTo>
                  <a:cubicBezTo>
                    <a:pt x="3136" y="319"/>
                    <a:pt x="3069" y="486"/>
                    <a:pt x="3103" y="686"/>
                  </a:cubicBezTo>
                  <a:cubicBezTo>
                    <a:pt x="2769" y="1453"/>
                    <a:pt x="2569" y="2254"/>
                    <a:pt x="2335" y="3021"/>
                  </a:cubicBezTo>
                  <a:cubicBezTo>
                    <a:pt x="1668" y="3155"/>
                    <a:pt x="1001" y="3288"/>
                    <a:pt x="401" y="3421"/>
                  </a:cubicBezTo>
                  <a:cubicBezTo>
                    <a:pt x="100" y="3455"/>
                    <a:pt x="0" y="3955"/>
                    <a:pt x="301" y="4089"/>
                  </a:cubicBezTo>
                  <a:cubicBezTo>
                    <a:pt x="834" y="4322"/>
                    <a:pt x="1401" y="4522"/>
                    <a:pt x="1935" y="4756"/>
                  </a:cubicBezTo>
                  <a:cubicBezTo>
                    <a:pt x="1768" y="5490"/>
                    <a:pt x="1635" y="6190"/>
                    <a:pt x="1568" y="6957"/>
                  </a:cubicBezTo>
                  <a:cubicBezTo>
                    <a:pt x="1521" y="7122"/>
                    <a:pt x="1657" y="7288"/>
                    <a:pt x="1812" y="7288"/>
                  </a:cubicBezTo>
                  <a:cubicBezTo>
                    <a:pt x="1876" y="7288"/>
                    <a:pt x="1943" y="7259"/>
                    <a:pt x="2002" y="7191"/>
                  </a:cubicBezTo>
                  <a:cubicBezTo>
                    <a:pt x="2636" y="6624"/>
                    <a:pt x="3236" y="5923"/>
                    <a:pt x="3803" y="5256"/>
                  </a:cubicBezTo>
                  <a:cubicBezTo>
                    <a:pt x="4570" y="5423"/>
                    <a:pt x="5337" y="5590"/>
                    <a:pt x="6138" y="5690"/>
                  </a:cubicBezTo>
                  <a:cubicBezTo>
                    <a:pt x="6170" y="5696"/>
                    <a:pt x="6201" y="5699"/>
                    <a:pt x="6231" y="5699"/>
                  </a:cubicBezTo>
                  <a:cubicBezTo>
                    <a:pt x="6519" y="5699"/>
                    <a:pt x="6723" y="5428"/>
                    <a:pt x="6572" y="5156"/>
                  </a:cubicBezTo>
                  <a:cubicBezTo>
                    <a:pt x="6238" y="4522"/>
                    <a:pt x="5838" y="3955"/>
                    <a:pt x="5504" y="3321"/>
                  </a:cubicBezTo>
                  <a:cubicBezTo>
                    <a:pt x="5804" y="2988"/>
                    <a:pt x="6138" y="2621"/>
                    <a:pt x="6438" y="2287"/>
                  </a:cubicBezTo>
                  <a:cubicBezTo>
                    <a:pt x="6603" y="2068"/>
                    <a:pt x="6429" y="1736"/>
                    <a:pt x="6214" y="1736"/>
                  </a:cubicBezTo>
                  <a:cubicBezTo>
                    <a:pt x="6167" y="1736"/>
                    <a:pt x="6119" y="1751"/>
                    <a:pt x="6071" y="1787"/>
                  </a:cubicBezTo>
                  <a:cubicBezTo>
                    <a:pt x="5738" y="1987"/>
                    <a:pt x="5337" y="2187"/>
                    <a:pt x="4937" y="2321"/>
                  </a:cubicBezTo>
                  <a:lnTo>
                    <a:pt x="3836" y="419"/>
                  </a:lnTo>
                  <a:cubicBezTo>
                    <a:pt x="3803" y="319"/>
                    <a:pt x="3770" y="286"/>
                    <a:pt x="3670" y="253"/>
                  </a:cubicBezTo>
                  <a:lnTo>
                    <a:pt x="3670" y="186"/>
                  </a:lnTo>
                  <a:cubicBezTo>
                    <a:pt x="3712" y="79"/>
                    <a:pt x="3619" y="0"/>
                    <a:pt x="35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399" name="Rectangle 15">
            <a:extLst>
              <a:ext uri="{FF2B5EF4-FFF2-40B4-BE49-F238E27FC236}">
                <a16:creationId xmlns="" xmlns:a16="http://schemas.microsoft.com/office/drawing/2014/main" id="{5F7CBED7-A9E9-620C-7CA0-53E9F2C56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4" y="721518"/>
            <a:ext cx="3778250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pt-BR" altLang="en-US" sz="6600" dirty="0">
                <a:solidFill>
                  <a:srgbClr val="ACB20C"/>
                </a:solidFill>
                <a:cs typeface="DejaVu Sans" charset="0"/>
              </a:rPr>
              <a:t>ATELIÊ EM TENDAS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BR" altLang="en-US" sz="2200" b="1" dirty="0">
                <a:solidFill>
                  <a:srgbClr val="FFFF00"/>
                </a:solidFill>
                <a:cs typeface="DejaVu Sans" charset="0"/>
              </a:rPr>
              <a:t>                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pt-BR" altLang="en-US" sz="2200" b="1" dirty="0">
              <a:solidFill>
                <a:srgbClr val="FFFF00"/>
              </a:solidFill>
              <a:cs typeface="DejaVu Sans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BR" altLang="en-US" sz="2200" b="1" dirty="0">
                <a:solidFill>
                  <a:schemeClr val="tx1"/>
                </a:solidFill>
                <a:cs typeface="DejaVu Sans" charset="0"/>
              </a:rPr>
              <a:t>                               PARTE 2</a:t>
            </a:r>
          </a:p>
        </p:txBody>
      </p:sp>
      <p:pic>
        <p:nvPicPr>
          <p:cNvPr id="16400" name="Picture 16">
            <a:extLst>
              <a:ext uri="{FF2B5EF4-FFF2-40B4-BE49-F238E27FC236}">
                <a16:creationId xmlns="" xmlns:a16="http://schemas.microsoft.com/office/drawing/2014/main" id="{685F16A5-3B0D-2A0A-4BC7-782DFA1B0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00">
            <a:off x="5813425" y="3175"/>
            <a:ext cx="3508375" cy="19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401" name="Picture 17">
            <a:extLst>
              <a:ext uri="{FF2B5EF4-FFF2-40B4-BE49-F238E27FC236}">
                <a16:creationId xmlns="" xmlns:a16="http://schemas.microsoft.com/office/drawing/2014/main" id="{13044AAC-A0B9-CCA9-7A95-DE0FCD834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00">
            <a:off x="3892550" y="1441450"/>
            <a:ext cx="2519363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402" name="Picture 18">
            <a:extLst>
              <a:ext uri="{FF2B5EF4-FFF2-40B4-BE49-F238E27FC236}">
                <a16:creationId xmlns="" xmlns:a16="http://schemas.microsoft.com/office/drawing/2014/main" id="{42779F01-2149-5533-85BA-4ECAEB61C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339975"/>
            <a:ext cx="325755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="" xmlns:a16="http://schemas.microsoft.com/office/drawing/2014/main" id="{6BCE9312-436B-85AB-0CE4-7AC935C6F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60363"/>
            <a:ext cx="88201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pt-BR" altLang="en-US" sz="3600" b="1" i="1" dirty="0">
                <a:solidFill>
                  <a:schemeClr val="tx1"/>
                </a:solidFill>
                <a:cs typeface="DejaVu Sans" charset="0"/>
              </a:rPr>
              <a:t>Objetivo geral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endParaRPr lang="pt-BR" altLang="en-US" sz="2400" b="1" i="1" dirty="0">
              <a:solidFill>
                <a:schemeClr val="tx1"/>
              </a:solidFill>
              <a:cs typeface="DejaVu Sans" charset="0"/>
            </a:endParaRPr>
          </a:p>
          <a:p>
            <a:pPr algn="just">
              <a:lnSpc>
                <a:spcPct val="100000"/>
              </a:lnSpc>
              <a:buClrTx/>
              <a:buSzTx/>
              <a:buFontTx/>
              <a:buNone/>
            </a:pPr>
            <a:r>
              <a:rPr lang="pt-BR" altLang="en-US" sz="2000" b="1" i="1" dirty="0">
                <a:solidFill>
                  <a:schemeClr val="tx1"/>
                </a:solidFill>
                <a:latin typeface="Shruti" panose="020B0502040204020203" pitchFamily="34" charset="0"/>
                <a:cs typeface="DejaVu Sans" charset="0"/>
              </a:rPr>
              <a:t>Ao longo do 4º Bimestre, as crianças tiveram a oportunidade de vivenciar o ateliê todos os dias em sala e em todos os ambientes da escola. O entusiasmo, encantamento e a  vontade de criar, foi ficando visível nas crianças. Nesta continuidade, houve a possibilidade de nos conectarmos com a arte, com a natureza e nas diversas formas de produzir um desenho. As crianças foram movidas pelas suas percepções multissensoriais utilizando todo o seu corpo nas aprendizagens, pesquisas e investigações cotidianas que resultaram em criações singulares e significativas.</a:t>
            </a:r>
          </a:p>
          <a:p>
            <a:pPr algn="just">
              <a:lnSpc>
                <a:spcPct val="100000"/>
              </a:lnSpc>
              <a:buClrTx/>
              <a:buSzTx/>
              <a:buFontTx/>
              <a:buNone/>
            </a:pPr>
            <a:endParaRPr lang="pt-BR" altLang="en-US" sz="2000" b="1" dirty="0">
              <a:solidFill>
                <a:srgbClr val="EEEEEE"/>
              </a:solidFill>
              <a:latin typeface="Shruti" panose="020B0502040204020203" pitchFamily="34" charset="0"/>
              <a:cs typeface="DejaVu Sans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pt-BR" altLang="en-US" b="1" i="1" dirty="0">
              <a:solidFill>
                <a:srgbClr val="EEEEEE"/>
              </a:solidFill>
              <a:cs typeface="DejaVu Sans" charset="0"/>
            </a:endParaRPr>
          </a:p>
          <a:p>
            <a:pPr algn="ctr">
              <a:lnSpc>
                <a:spcPct val="100000"/>
              </a:lnSpc>
              <a:buClrTx/>
              <a:buFontTx/>
              <a:buNone/>
            </a:pPr>
            <a:endParaRPr lang="pt-BR" altLang="en-US" sz="1600" b="1" i="1" dirty="0">
              <a:solidFill>
                <a:srgbClr val="EEEEEE"/>
              </a:solidFill>
              <a:latin typeface="VERDANA" panose="020B0604030504040204" pitchFamily="34" charset="0"/>
              <a:cs typeface="DejaVu Sans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="" xmlns:a16="http://schemas.microsoft.com/office/drawing/2014/main" id="{6733F52E-1301-1ACD-67EB-90C377E63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720725"/>
            <a:ext cx="8818562" cy="376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endParaRPr lang="pt-BR" altLang="en-US" sz="3600" b="1" i="1" dirty="0">
              <a:solidFill>
                <a:schemeClr val="tx1"/>
              </a:solidFill>
              <a:cs typeface="DejaVu Sans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BR" altLang="en-US" sz="3600" i="1" dirty="0">
                <a:solidFill>
                  <a:schemeClr val="tx1"/>
                </a:solidFill>
                <a:cs typeface="DejaVu Sans" charset="0"/>
              </a:rPr>
              <a:t>Falar de ateliê é falar de espaço, tempo e corpo.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BR" altLang="en-US" sz="3600" i="1" dirty="0">
                <a:solidFill>
                  <a:schemeClr val="tx1"/>
                </a:solidFill>
                <a:cs typeface="DejaVu Sans" charset="0"/>
              </a:rPr>
              <a:t>É criar corpo no cotidiano.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BR" altLang="en-US" sz="3600" i="1" dirty="0">
                <a:solidFill>
                  <a:schemeClr val="tx1"/>
                </a:solidFill>
                <a:cs typeface="DejaVu Sans" charset="0"/>
              </a:rPr>
              <a:t>Dar espaço às criações e dar tempo ao pensamento.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="" xmlns:a16="http://schemas.microsoft.com/office/drawing/2014/main" id="{FA8D5A65-5154-2ABA-0F2D-4A91E1E6B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">
            <a:off x="4127500" y="2301875"/>
            <a:ext cx="4932363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="" xmlns:a16="http://schemas.microsoft.com/office/drawing/2014/main" id="{B9CAAE89-8079-4D2C-C0DE-B4229C850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000">
            <a:off x="165100" y="319088"/>
            <a:ext cx="4514850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="" xmlns:a16="http://schemas.microsoft.com/office/drawing/2014/main" id="{1FD71B00-04E2-55D1-126C-76C693001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239713"/>
            <a:ext cx="3779838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ctr"/>
            <a:endParaRPr lang="pt-BR" altLang="en-US" dirty="0"/>
          </a:p>
          <a:p>
            <a:pPr algn="ctr"/>
            <a:r>
              <a:rPr lang="pt-BR" altLang="en-US" sz="2600" b="1" dirty="0"/>
              <a:t>Ateliê é convite, convívio e </a:t>
            </a:r>
            <a:r>
              <a:rPr lang="pt-BR" altLang="en-US" sz="2600" b="1" dirty="0" smtClean="0"/>
              <a:t>continuidade</a:t>
            </a:r>
            <a:endParaRPr lang="pt-BR" altLang="en-US" sz="2600" b="1" dirty="0"/>
          </a:p>
        </p:txBody>
      </p:sp>
      <p:sp>
        <p:nvSpPr>
          <p:cNvPr id="19460" name="Text Box 4">
            <a:extLst>
              <a:ext uri="{FF2B5EF4-FFF2-40B4-BE49-F238E27FC236}">
                <a16:creationId xmlns="" xmlns:a16="http://schemas.microsoft.com/office/drawing/2014/main" id="{7EAAF745-587B-C7BB-5EF6-6C5727B6F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419475"/>
            <a:ext cx="3779837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ctr"/>
            <a:r>
              <a:rPr lang="pt-BR" altLang="en-US" sz="2600" b="1"/>
              <a:t>Estimular a criatividade constantemente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="" xmlns:a16="http://schemas.microsoft.com/office/drawing/2014/main" id="{126C959A-3A0E-ED39-F39C-84EEC83F3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13" y="-179388"/>
            <a:ext cx="8639175" cy="467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endParaRPr lang="pt-BR" altLang="en-US" sz="1600" i="1" dirty="0">
              <a:solidFill>
                <a:schemeClr val="tx1"/>
              </a:solidFill>
              <a:cs typeface="DejaVu Sans" charset="0"/>
            </a:endParaRPr>
          </a:p>
          <a:p>
            <a:pPr algn="ctr">
              <a:lnSpc>
                <a:spcPct val="100000"/>
              </a:lnSpc>
              <a:buClrTx/>
              <a:buFontTx/>
              <a:buNone/>
            </a:pPr>
            <a:endParaRPr lang="pt-BR" altLang="en-US" sz="1600" i="1" dirty="0">
              <a:solidFill>
                <a:schemeClr val="tx1"/>
              </a:solidFill>
              <a:cs typeface="DejaVu Sans" charset="0"/>
            </a:endParaRPr>
          </a:p>
          <a:p>
            <a:pPr algn="ctr">
              <a:lnSpc>
                <a:spcPct val="100000"/>
              </a:lnSpc>
              <a:buClrTx/>
              <a:buFontTx/>
              <a:buNone/>
            </a:pPr>
            <a:endParaRPr lang="pt-BR" altLang="en-US" sz="1600" i="1" dirty="0">
              <a:solidFill>
                <a:schemeClr val="tx1"/>
              </a:solidFill>
              <a:cs typeface="DejaVu Sans" charset="0"/>
            </a:endParaRP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pt-BR" altLang="en-US" sz="3600" b="1" i="1" dirty="0">
                <a:solidFill>
                  <a:schemeClr val="tx1"/>
                </a:solidFill>
                <a:cs typeface="DejaVu Sans" charset="0"/>
              </a:rPr>
              <a:t>Grafismo infantil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endParaRPr lang="pt-BR" altLang="en-US" sz="2400" i="1" dirty="0">
              <a:solidFill>
                <a:schemeClr val="tx1"/>
              </a:solidFill>
              <a:cs typeface="DejaVu Sans" charset="0"/>
            </a:endParaRP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pt-BR" altLang="en-US" sz="2400" i="1" dirty="0">
                <a:solidFill>
                  <a:schemeClr val="tx1"/>
                </a:solidFill>
                <a:cs typeface="DejaVu Sans" charset="0"/>
              </a:rPr>
              <a:t>“A expressão infantil se inicia pela exploração e se organiza pouco a pouco conforme a sensibilidade do professor aponta para elas certos procedimentos e lhes disponibiliza materiais, de maneira a não aprisionar seu processo criativo nas mesmas fórmulas” (OLIVEIRA, 2018, p. 57)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endParaRPr lang="pt-BR" altLang="en-US" sz="2800" dirty="0">
              <a:cs typeface="DejaVu Sans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pt-BR" altLang="en-US" sz="2800" dirty="0">
              <a:cs typeface="DejaVu Sans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="" xmlns:a16="http://schemas.microsoft.com/office/drawing/2014/main" id="{B9DEA38E-751A-2624-3123-ABDAE41AC52F}"/>
              </a:ext>
            </a:extLst>
          </p:cNvPr>
          <p:cNvSpPr>
            <a:spLocks noChangeArrowheads="1"/>
          </p:cNvSpPr>
          <p:nvPr/>
        </p:nvSpPr>
        <p:spPr bwMode="auto">
          <a:xfrm rot="1200000">
            <a:off x="-39688" y="4060825"/>
            <a:ext cx="2698751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pt-BR" altLang="en-US" b="1" dirty="0" err="1">
                <a:solidFill>
                  <a:schemeClr val="tx1"/>
                </a:solidFill>
                <a:cs typeface="DejaVu Sans" charset="0"/>
              </a:rPr>
              <a:t>Prô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>, esse é o meu amigo </a:t>
            </a:r>
            <a:r>
              <a:rPr lang="pt-BR" altLang="en-US" b="1" dirty="0" err="1">
                <a:solidFill>
                  <a:schemeClr val="tx1"/>
                </a:solidFill>
                <a:cs typeface="DejaVu Sans" charset="0"/>
              </a:rPr>
              <a:t>Dimitri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>! (G.)</a:t>
            </a:r>
          </a:p>
        </p:txBody>
      </p:sp>
      <p:sp>
        <p:nvSpPr>
          <p:cNvPr id="21506" name="Rectangle 2">
            <a:extLst>
              <a:ext uri="{FF2B5EF4-FFF2-40B4-BE49-F238E27FC236}">
                <a16:creationId xmlns="" xmlns:a16="http://schemas.microsoft.com/office/drawing/2014/main" id="{84D2A4E3-CA90-3AF4-0982-6C4DDCB00D98}"/>
              </a:ext>
            </a:extLst>
          </p:cNvPr>
          <p:cNvSpPr>
            <a:spLocks noChangeArrowheads="1"/>
          </p:cNvSpPr>
          <p:nvPr/>
        </p:nvSpPr>
        <p:spPr bwMode="auto">
          <a:xfrm rot="1320000">
            <a:off x="4073525" y="2481263"/>
            <a:ext cx="251936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pt-BR" altLang="en-US" b="1" dirty="0">
              <a:solidFill>
                <a:srgbClr val="EEEEEE"/>
              </a:solidFill>
              <a:cs typeface="DejaVu Sans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pt-BR" altLang="en-US" b="1" dirty="0">
              <a:solidFill>
                <a:srgbClr val="EEEEEE"/>
              </a:solidFill>
              <a:cs typeface="DejaVu Sans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pt-BR" altLang="en-US" b="1" dirty="0">
              <a:solidFill>
                <a:srgbClr val="EEEEEE"/>
              </a:solidFill>
              <a:cs typeface="DejaVu Sans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>Estou desenhando flores! (M.T)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="" xmlns:a16="http://schemas.microsoft.com/office/drawing/2014/main" id="{5F93942D-82AB-1D03-1B99-83E0057BFB28}"/>
              </a:ext>
            </a:extLst>
          </p:cNvPr>
          <p:cNvSpPr>
            <a:spLocks noChangeArrowheads="1"/>
          </p:cNvSpPr>
          <p:nvPr/>
        </p:nvSpPr>
        <p:spPr bwMode="auto">
          <a:xfrm rot="840000">
            <a:off x="6480175" y="3524250"/>
            <a:ext cx="2338388" cy="111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>Eu fiz um sol igual o seu </a:t>
            </a:r>
            <a:r>
              <a:rPr lang="pt-BR" altLang="en-US" b="1" dirty="0" err="1">
                <a:solidFill>
                  <a:schemeClr val="tx1"/>
                </a:solidFill>
                <a:cs typeface="DejaVu Sans" charset="0"/>
              </a:rPr>
              <a:t>Prô</a:t>
            </a:r>
            <a:r>
              <a:rPr lang="pt-BR" altLang="en-US" b="1" dirty="0">
                <a:solidFill>
                  <a:schemeClr val="tx1"/>
                </a:solidFill>
                <a:cs typeface="DejaVu Sans" charset="0"/>
              </a:rPr>
              <a:t>, você gostou? (D.)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="" xmlns:a16="http://schemas.microsoft.com/office/drawing/2014/main" id="{748677AF-4B3C-7682-1387-3E93EAC5D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0000">
            <a:off x="-334963" y="1746250"/>
            <a:ext cx="3670301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="" xmlns:a16="http://schemas.microsoft.com/office/drawing/2014/main" id="{F5A7E0F7-BAFC-2F9E-BA28-46D4C4680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000">
            <a:off x="6196013" y="1198563"/>
            <a:ext cx="343852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="" xmlns:a16="http://schemas.microsoft.com/office/drawing/2014/main" id="{446BEF7D-FB52-E015-6BFE-3BF121B0D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158750"/>
            <a:ext cx="324008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="" xmlns:a16="http://schemas.microsoft.com/office/drawing/2014/main" id="{2A9A67B8-5092-B157-4E72-840B07F0D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060700"/>
            <a:ext cx="8458200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pt-BR" altLang="en-US" b="1" i="1" dirty="0">
                <a:solidFill>
                  <a:schemeClr val="tx1"/>
                </a:solidFill>
                <a:cs typeface="DejaVu Sans" charset="0"/>
              </a:rPr>
              <a:t>Os materiais em </a:t>
            </a:r>
            <a:r>
              <a:rPr lang="pt-BR" altLang="en-US" b="1" i="1" dirty="0" err="1">
                <a:solidFill>
                  <a:schemeClr val="tx1"/>
                </a:solidFill>
                <a:cs typeface="DejaVu Sans" charset="0"/>
              </a:rPr>
              <a:t>sí</a:t>
            </a:r>
            <a:r>
              <a:rPr lang="pt-BR" altLang="en-US" b="1" i="1" dirty="0">
                <a:solidFill>
                  <a:schemeClr val="tx1"/>
                </a:solidFill>
                <a:cs typeface="DejaVu Sans" charset="0"/>
              </a:rPr>
              <a:t> não tem o poder de </a:t>
            </a:r>
            <a:r>
              <a:rPr lang="pt-BR" altLang="en-US" b="1" i="1" dirty="0" err="1">
                <a:solidFill>
                  <a:schemeClr val="tx1"/>
                </a:solidFill>
                <a:cs typeface="DejaVu Sans" charset="0"/>
              </a:rPr>
              <a:t>espontâneamente</a:t>
            </a:r>
            <a:r>
              <a:rPr lang="pt-BR" altLang="en-US" b="1" i="1" dirty="0">
                <a:solidFill>
                  <a:schemeClr val="tx1"/>
                </a:solidFill>
                <a:cs typeface="DejaVu Sans" charset="0"/>
              </a:rPr>
              <a:t> provocar pesquisa sobre diferentes usos e/ou disparar os imaginários infantis; é imprescindível que os professores criem situações para as crianças explorarem os materiais suportes e instrumentos, ampliem repertórios, tendo, os fazerem de arte como referência.</a:t>
            </a:r>
          </a:p>
          <a:p>
            <a:pPr algn="r">
              <a:lnSpc>
                <a:spcPct val="100000"/>
              </a:lnSpc>
              <a:buClrTx/>
              <a:buFontTx/>
              <a:buNone/>
            </a:pPr>
            <a:r>
              <a:rPr lang="pt-BR" altLang="en-US" sz="2000" b="1" i="1" dirty="0">
                <a:solidFill>
                  <a:schemeClr val="tx1"/>
                </a:solidFill>
                <a:cs typeface="DejaVu Sans" charset="0"/>
              </a:rPr>
              <a:t>Suzana Rangel 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="" xmlns:a16="http://schemas.microsoft.com/office/drawing/2014/main" id="{848FBF93-2F1A-E095-BAC4-26C382686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434975" y="484188"/>
            <a:ext cx="3875088" cy="217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="" xmlns:a16="http://schemas.microsoft.com/office/drawing/2014/main" id="{21445D49-2052-3A4C-1343-4C269A3B6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360363"/>
            <a:ext cx="4338637" cy="243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 2013 - 2022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 Theme 2013 - 2022">
      <a:majorFont>
        <a:latin typeface="Arial"/>
        <a:ea typeface=""/>
        <a:cs typeface="Noto Sans CJK SC"/>
      </a:majorFont>
      <a:minorFont>
        <a:latin typeface="Arial"/>
        <a:ea typeface=""/>
        <a:cs typeface="Noto Sans CJK S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Noto Sans CJK S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Noto Sans CJK SC" charset="0"/>
          </a:defRPr>
        </a:defPPr>
      </a:lstStyle>
    </a:lnDef>
  </a:objectDefaults>
  <a:extraClrSchemeLst>
    <a:extraClrScheme>
      <a:clrScheme name="Office Theme 2013 - 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013 - 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apital Próprio">
  <a:themeElements>
    <a:clrScheme name="Capital Própri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l Própri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l Própri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 2013 - 202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 Theme 2013 - 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 2013 - 2022">
      <a:majorFont>
        <a:latin typeface="Arial"/>
        <a:ea typeface=""/>
        <a:cs typeface="Noto Sans CJK SC"/>
      </a:majorFont>
      <a:minorFont>
        <a:latin typeface="Arial"/>
        <a:ea typeface=""/>
        <a:cs typeface="Noto Sans CJK S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Noto Sans CJK S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Noto Sans CJK SC" charset="0"/>
          </a:defRPr>
        </a:defPPr>
      </a:lstStyle>
    </a:lnDef>
  </a:objectDefaults>
  <a:extraClrSchemeLst>
    <a:extraClrScheme>
      <a:clrScheme name="Office Theme 2013 - 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013 - 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 2013 - 2022">
  <a:themeElements>
    <a:clrScheme name="Office Theme 2013 - 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 2013 - 2022">
      <a:majorFont>
        <a:latin typeface="Arial"/>
        <a:ea typeface=""/>
        <a:cs typeface="Noto Sans CJK SC"/>
      </a:majorFont>
      <a:minorFont>
        <a:latin typeface="Arial"/>
        <a:ea typeface=""/>
        <a:cs typeface="Noto Sans CJK S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Noto Sans CJK S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Noto Sans CJK SC" charset="0"/>
          </a:defRPr>
        </a:defPPr>
      </a:lstStyle>
    </a:lnDef>
  </a:objectDefaults>
  <a:extraClrSchemeLst>
    <a:extraClrScheme>
      <a:clrScheme name="Office Theme 2013 - 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013 - 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 2013 - 2022">
  <a:themeElements>
    <a:clrScheme name="Office Theme 2013 - 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 2013 - 2022">
      <a:majorFont>
        <a:latin typeface="Arial"/>
        <a:ea typeface=""/>
        <a:cs typeface="Noto Sans CJK SC"/>
      </a:majorFont>
      <a:minorFont>
        <a:latin typeface="Arial"/>
        <a:ea typeface=""/>
        <a:cs typeface="Noto Sans CJK S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Noto Sans CJK S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Noto Sans CJK SC" charset="0"/>
          </a:defRPr>
        </a:defPPr>
      </a:lstStyle>
    </a:lnDef>
  </a:objectDefaults>
  <a:extraClrSchemeLst>
    <a:extraClrScheme>
      <a:clrScheme name="Office Theme 2013 - 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013 - 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 2013 - 2022">
  <a:themeElements>
    <a:clrScheme name="Office Theme 2013 - 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 2013 - 2022">
      <a:majorFont>
        <a:latin typeface="Arial"/>
        <a:ea typeface=""/>
        <a:cs typeface="Noto Sans CJK SC"/>
      </a:majorFont>
      <a:minorFont>
        <a:latin typeface="Arial"/>
        <a:ea typeface=""/>
        <a:cs typeface="Noto Sans CJK S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Noto Sans CJK S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Noto Sans CJK SC" charset="0"/>
          </a:defRPr>
        </a:defPPr>
      </a:lstStyle>
    </a:lnDef>
  </a:objectDefaults>
  <a:extraClrSchemeLst>
    <a:extraClrScheme>
      <a:clrScheme name="Office Theme 2013 - 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013 - 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 2013 - 2022">
  <a:themeElements>
    <a:clrScheme name="Office Theme 2013 - 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 2013 - 2022">
      <a:majorFont>
        <a:latin typeface="Arial"/>
        <a:ea typeface=""/>
        <a:cs typeface="Noto Sans CJK SC"/>
      </a:majorFont>
      <a:minorFont>
        <a:latin typeface="Arial"/>
        <a:ea typeface=""/>
        <a:cs typeface="Noto Sans CJK S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Noto Sans CJK S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Noto Sans CJK SC" charset="0"/>
          </a:defRPr>
        </a:defPPr>
      </a:lstStyle>
    </a:lnDef>
  </a:objectDefaults>
  <a:extraClrSchemeLst>
    <a:extraClrScheme>
      <a:clrScheme name="Office Theme 2013 - 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013 - 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 2013 - 2022">
  <a:themeElements>
    <a:clrScheme name="Office Theme 2013 - 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 2013 - 2022">
      <a:majorFont>
        <a:latin typeface="Arial"/>
        <a:ea typeface=""/>
        <a:cs typeface="Noto Sans CJK SC"/>
      </a:majorFont>
      <a:minorFont>
        <a:latin typeface="Arial"/>
        <a:ea typeface=""/>
        <a:cs typeface="Noto Sans CJK S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Noto Sans CJK S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Noto Sans CJK SC" charset="0"/>
          </a:defRPr>
        </a:defPPr>
      </a:lstStyle>
    </a:lnDef>
  </a:objectDefaults>
  <a:extraClrSchemeLst>
    <a:extraClrScheme>
      <a:clrScheme name="Office Theme 2013 - 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013 - 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 2013 - 2022">
  <a:themeElements>
    <a:clrScheme name="Office Theme 2013 - 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 2013 - 2022">
      <a:majorFont>
        <a:latin typeface="Arial"/>
        <a:ea typeface=""/>
        <a:cs typeface="Noto Sans CJK SC"/>
      </a:majorFont>
      <a:minorFont>
        <a:latin typeface="Arial"/>
        <a:ea typeface=""/>
        <a:cs typeface="Noto Sans CJK S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Noto Sans CJK S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Noto Sans CJK SC" charset="0"/>
          </a:defRPr>
        </a:defPPr>
      </a:lstStyle>
    </a:lnDef>
  </a:objectDefaults>
  <a:extraClrSchemeLst>
    <a:extraClrScheme>
      <a:clrScheme name="Office Theme 2013 - 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013 - 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 2013 - 2022">
  <a:themeElements>
    <a:clrScheme name="Office Theme 2013 - 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 2013 - 2022">
      <a:majorFont>
        <a:latin typeface="Arial"/>
        <a:ea typeface=""/>
        <a:cs typeface="Noto Sans CJK SC"/>
      </a:majorFont>
      <a:minorFont>
        <a:latin typeface="Arial"/>
        <a:ea typeface=""/>
        <a:cs typeface="Noto Sans CJK S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Noto Sans CJK S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Noto Sans CJK SC" charset="0"/>
          </a:defRPr>
        </a:defPPr>
      </a:lstStyle>
    </a:lnDef>
  </a:objectDefaults>
  <a:extraClrSchemeLst>
    <a:extraClrScheme>
      <a:clrScheme name="Office Theme 2013 - 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013 - 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735</Words>
  <Application>Microsoft Office PowerPoint</Application>
  <PresentationFormat>Personalizar</PresentationFormat>
  <Paragraphs>95</Paragraphs>
  <Slides>24</Slides>
  <Notes>24</Notes>
  <HiddenSlides>0</HiddenSlides>
  <MMClips>0</MMClips>
  <ScaleCrop>false</ScaleCrop>
  <HeadingPairs>
    <vt:vector size="4" baseType="variant">
      <vt:variant>
        <vt:lpstr>Tema</vt:lpstr>
      </vt:variant>
      <vt:variant>
        <vt:i4>10</vt:i4>
      </vt:variant>
      <vt:variant>
        <vt:lpstr>Títulos de slides</vt:lpstr>
      </vt:variant>
      <vt:variant>
        <vt:i4>24</vt:i4>
      </vt:variant>
    </vt:vector>
  </HeadingPairs>
  <TitlesOfParts>
    <vt:vector size="34" baseType="lpstr">
      <vt:lpstr>Office Theme 2013 - 2022</vt:lpstr>
      <vt:lpstr>Office Theme 2013 - 2022</vt:lpstr>
      <vt:lpstr>Office Theme 2013 - 2022</vt:lpstr>
      <vt:lpstr>Office Theme 2013 - 2022</vt:lpstr>
      <vt:lpstr>Office Theme 2013 - 2022</vt:lpstr>
      <vt:lpstr>Office Theme 2013 - 2022</vt:lpstr>
      <vt:lpstr>Office Theme 2013 - 2022</vt:lpstr>
      <vt:lpstr>Office Theme 2013 - 2022</vt:lpstr>
      <vt:lpstr>Office Theme 2013 - 2022</vt:lpstr>
      <vt:lpstr>Capital Próprio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Eliane</dc:creator>
  <cp:lastModifiedBy>Usuário</cp:lastModifiedBy>
  <cp:revision>20</cp:revision>
  <cp:lastPrinted>1601-01-01T00:00:00Z</cp:lastPrinted>
  <dcterms:created xsi:type="dcterms:W3CDTF">1601-01-01T00:00:00Z</dcterms:created>
  <dcterms:modified xsi:type="dcterms:W3CDTF">2022-12-14T21:07:25Z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</Properties>
</file>